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981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41EDB-391F-4AF7-ABFE-2FE5AAA42A0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34446-8D03-41F9-8C9B-BCCF33DF8D34}">
      <dgm:prSet phldrT="[Текст]"/>
      <dgm:spPr/>
      <dgm:t>
        <a:bodyPr/>
        <a:lstStyle/>
        <a:p>
          <a:r>
            <a:rPr lang="ru-RU" dirty="0"/>
            <a:t>Учредитель</a:t>
          </a:r>
        </a:p>
      </dgm:t>
    </dgm:pt>
    <dgm:pt modelId="{E5F31A3C-44C5-4100-BE22-AE1335C885DE}" type="parTrans" cxnId="{73DABE9F-27AC-44DF-9ACA-08821D4259BC}">
      <dgm:prSet/>
      <dgm:spPr/>
      <dgm:t>
        <a:bodyPr/>
        <a:lstStyle/>
        <a:p>
          <a:endParaRPr lang="ru-RU"/>
        </a:p>
      </dgm:t>
    </dgm:pt>
    <dgm:pt modelId="{1A5D71D8-3A17-495E-8F04-8DB5E5E528C9}" type="sibTrans" cxnId="{73DABE9F-27AC-44DF-9ACA-08821D4259BC}">
      <dgm:prSet/>
      <dgm:spPr/>
      <dgm:t>
        <a:bodyPr/>
        <a:lstStyle/>
        <a:p>
          <a:endParaRPr lang="ru-RU"/>
        </a:p>
      </dgm:t>
    </dgm:pt>
    <dgm:pt modelId="{CEA051DC-0567-4C30-AC4F-267D924D6812}" type="asst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</dgm:t>
    </dgm:pt>
    <dgm:pt modelId="{9C768312-C47E-48F1-91F1-F9B3DB13EB9E}" type="parTrans" cxnId="{CBBDC161-89A1-40C2-AC60-C41F78F9FBD5}">
      <dgm:prSet/>
      <dgm:spPr/>
      <dgm:t>
        <a:bodyPr/>
        <a:lstStyle/>
        <a:p>
          <a:endParaRPr lang="ru-RU"/>
        </a:p>
      </dgm:t>
    </dgm:pt>
    <dgm:pt modelId="{EBEBC9E1-6506-43C1-81E9-603562FD8DCD}" type="sibTrans" cxnId="{CBBDC161-89A1-40C2-AC60-C41F78F9FBD5}">
      <dgm:prSet/>
      <dgm:spPr/>
      <dgm:t>
        <a:bodyPr/>
        <a:lstStyle/>
        <a:p>
          <a:endParaRPr lang="ru-RU"/>
        </a:p>
      </dgm:t>
    </dgm:pt>
    <dgm:pt modelId="{68C298F9-7DEC-4755-BDBB-36F290334B44}">
      <dgm:prSet phldrT="[Текст]"/>
      <dgm:spPr/>
      <dgm:t>
        <a:bodyPr/>
        <a:lstStyle/>
        <a:p>
          <a:r>
            <a:rPr lang="ru-RU" dirty="0"/>
            <a:t>Менеджер по логистике</a:t>
          </a:r>
        </a:p>
      </dgm:t>
    </dgm:pt>
    <dgm:pt modelId="{AC43CD27-5D7E-4399-991E-CAE1958C5B13}" type="parTrans" cxnId="{8E4B9F27-5161-4592-B6C3-07E75C5F39DB}">
      <dgm:prSet/>
      <dgm:spPr/>
      <dgm:t>
        <a:bodyPr/>
        <a:lstStyle/>
        <a:p>
          <a:endParaRPr lang="ru-RU"/>
        </a:p>
      </dgm:t>
    </dgm:pt>
    <dgm:pt modelId="{84830222-9F97-47FE-B746-6F74C1DCDB18}" type="sibTrans" cxnId="{8E4B9F27-5161-4592-B6C3-07E75C5F39DB}">
      <dgm:prSet/>
      <dgm:spPr/>
      <dgm:t>
        <a:bodyPr/>
        <a:lstStyle/>
        <a:p>
          <a:endParaRPr lang="ru-RU"/>
        </a:p>
      </dgm:t>
    </dgm:pt>
    <dgm:pt modelId="{6E53BBE1-CA9F-4537-B66A-61BE0D03485D}">
      <dgm:prSet phldrT="[Текст]"/>
      <dgm:spPr/>
      <dgm:t>
        <a:bodyPr/>
        <a:lstStyle/>
        <a:p>
          <a:r>
            <a:rPr lang="ru-RU" dirty="0"/>
            <a:t>Начальник торгового отдела</a:t>
          </a:r>
        </a:p>
      </dgm:t>
    </dgm:pt>
    <dgm:pt modelId="{0385042A-8A29-49C5-AB97-9B1B5B0DA8CB}" type="parTrans" cxnId="{A0C4D505-EF7F-4AD7-A521-79E7C247C24D}">
      <dgm:prSet/>
      <dgm:spPr/>
      <dgm:t>
        <a:bodyPr/>
        <a:lstStyle/>
        <a:p>
          <a:endParaRPr lang="ru-RU"/>
        </a:p>
      </dgm:t>
    </dgm:pt>
    <dgm:pt modelId="{5D67FF22-6E83-47FE-BE5C-BE8902B95C19}" type="sibTrans" cxnId="{A0C4D505-EF7F-4AD7-A521-79E7C247C24D}">
      <dgm:prSet/>
      <dgm:spPr/>
      <dgm:t>
        <a:bodyPr/>
        <a:lstStyle/>
        <a:p>
          <a:endParaRPr lang="ru-RU"/>
        </a:p>
      </dgm:t>
    </dgm:pt>
    <dgm:pt modelId="{9E725D82-3826-48C5-8901-97FB09FA3BE5}">
      <dgm:prSet phldrT="[Текст]"/>
      <dgm:spPr/>
      <dgm:t>
        <a:bodyPr/>
        <a:lstStyle/>
        <a:p>
          <a:r>
            <a:rPr lang="ru-RU" dirty="0"/>
            <a:t>Бухгалтер</a:t>
          </a:r>
        </a:p>
      </dgm:t>
    </dgm:pt>
    <dgm:pt modelId="{2A0A5C0A-A72E-41D3-8017-A9684084F24E}" type="parTrans" cxnId="{01D139CB-7EDE-46A2-BC5B-D00D63BA998D}">
      <dgm:prSet/>
      <dgm:spPr/>
      <dgm:t>
        <a:bodyPr/>
        <a:lstStyle/>
        <a:p>
          <a:endParaRPr lang="ru-RU"/>
        </a:p>
      </dgm:t>
    </dgm:pt>
    <dgm:pt modelId="{E18D755A-7F2B-4EA8-894C-91559A83DFF0}" type="sibTrans" cxnId="{01D139CB-7EDE-46A2-BC5B-D00D63BA998D}">
      <dgm:prSet/>
      <dgm:spPr/>
      <dgm:t>
        <a:bodyPr/>
        <a:lstStyle/>
        <a:p>
          <a:endParaRPr lang="ru-RU"/>
        </a:p>
      </dgm:t>
    </dgm:pt>
    <dgm:pt modelId="{33F94EA4-B3F4-4F82-8869-A9826E306503}" type="asst">
      <dgm:prSet phldrT="[Текст]"/>
      <dgm:spPr/>
      <dgm:t>
        <a:bodyPr/>
        <a:lstStyle/>
        <a:p>
          <a:r>
            <a:rPr lang="ru-RU" dirty="0"/>
            <a:t>Исполнительный директор</a:t>
          </a:r>
        </a:p>
      </dgm:t>
    </dgm:pt>
    <dgm:pt modelId="{9BDB1250-FADA-4833-82EA-8BE9B36F1A50}" type="parTrans" cxnId="{6BD41314-C899-4CDD-920C-C158E526F97F}">
      <dgm:prSet/>
      <dgm:spPr/>
      <dgm:t>
        <a:bodyPr/>
        <a:lstStyle/>
        <a:p>
          <a:endParaRPr lang="ru-RU"/>
        </a:p>
      </dgm:t>
    </dgm:pt>
    <dgm:pt modelId="{D8557785-647F-46DE-8DED-DBF3CCFFDE3F}" type="sibTrans" cxnId="{6BD41314-C899-4CDD-920C-C158E526F97F}">
      <dgm:prSet/>
      <dgm:spPr/>
      <dgm:t>
        <a:bodyPr/>
        <a:lstStyle/>
        <a:p>
          <a:endParaRPr lang="ru-RU"/>
        </a:p>
      </dgm:t>
    </dgm:pt>
    <dgm:pt modelId="{8D1B51E9-EDBD-4A1F-BA38-4F4685F0CFCB}">
      <dgm:prSet/>
      <dgm:spPr/>
      <dgm:t>
        <a:bodyPr/>
        <a:lstStyle/>
        <a:p>
          <a:r>
            <a:rPr lang="ru-RU" dirty="0"/>
            <a:t>Юридический отдел</a:t>
          </a:r>
        </a:p>
      </dgm:t>
    </dgm:pt>
    <dgm:pt modelId="{AC611A34-6038-4519-9B4F-B96DED188C69}" type="parTrans" cxnId="{6CD687EF-977C-4267-8043-C3F087249E8C}">
      <dgm:prSet/>
      <dgm:spPr/>
      <dgm:t>
        <a:bodyPr/>
        <a:lstStyle/>
        <a:p>
          <a:endParaRPr lang="ru-RU"/>
        </a:p>
      </dgm:t>
    </dgm:pt>
    <dgm:pt modelId="{C3EFF89A-69B3-4D6D-9D45-70C83515E8B9}" type="sibTrans" cxnId="{6CD687EF-977C-4267-8043-C3F087249E8C}">
      <dgm:prSet/>
      <dgm:spPr/>
      <dgm:t>
        <a:bodyPr/>
        <a:lstStyle/>
        <a:p>
          <a:endParaRPr lang="ru-RU"/>
        </a:p>
      </dgm:t>
    </dgm:pt>
    <dgm:pt modelId="{58F5A181-D121-478F-9B4D-A2F12939816D}" type="asst">
      <dgm:prSet/>
      <dgm:spPr/>
      <dgm:t>
        <a:bodyPr/>
        <a:lstStyle/>
        <a:p>
          <a:r>
            <a:rPr lang="ru-RU" dirty="0"/>
            <a:t>Менеджеры по закупкам и маркетингу</a:t>
          </a:r>
        </a:p>
      </dgm:t>
    </dgm:pt>
    <dgm:pt modelId="{3938B773-90B6-4F1F-A751-7B15BABD6B85}" type="parTrans" cxnId="{371BE39F-90CD-4EE5-B20E-AF39C9EE4CE2}">
      <dgm:prSet/>
      <dgm:spPr/>
      <dgm:t>
        <a:bodyPr/>
        <a:lstStyle/>
        <a:p>
          <a:endParaRPr lang="ru-RU"/>
        </a:p>
      </dgm:t>
    </dgm:pt>
    <dgm:pt modelId="{BA1C2744-25F6-45BD-9568-5180DAFD643E}" type="sibTrans" cxnId="{371BE39F-90CD-4EE5-B20E-AF39C9EE4CE2}">
      <dgm:prSet/>
      <dgm:spPr/>
      <dgm:t>
        <a:bodyPr/>
        <a:lstStyle/>
        <a:p>
          <a:endParaRPr lang="ru-RU"/>
        </a:p>
      </dgm:t>
    </dgm:pt>
    <dgm:pt modelId="{053BD5A0-17AD-4A87-85B7-9472324A36E5}" type="asst">
      <dgm:prSet/>
      <dgm:spPr/>
      <dgm:t>
        <a:bodyPr/>
        <a:lstStyle/>
        <a:p>
          <a:r>
            <a:rPr lang="ru-RU" dirty="0"/>
            <a:t>Складской персонал</a:t>
          </a:r>
        </a:p>
      </dgm:t>
    </dgm:pt>
    <dgm:pt modelId="{6F9235C5-7485-48A9-B073-C8A7CBD36EB3}" type="parTrans" cxnId="{5C105418-5EB7-4C75-9717-E98E2D02C9B7}">
      <dgm:prSet/>
      <dgm:spPr/>
      <dgm:t>
        <a:bodyPr/>
        <a:lstStyle/>
        <a:p>
          <a:endParaRPr lang="ru-RU"/>
        </a:p>
      </dgm:t>
    </dgm:pt>
    <dgm:pt modelId="{60451AA9-79C0-451F-A823-EE3C72DB17CE}" type="sibTrans" cxnId="{5C105418-5EB7-4C75-9717-E98E2D02C9B7}">
      <dgm:prSet/>
      <dgm:spPr/>
      <dgm:t>
        <a:bodyPr/>
        <a:lstStyle/>
        <a:p>
          <a:endParaRPr lang="ru-RU"/>
        </a:p>
      </dgm:t>
    </dgm:pt>
    <dgm:pt modelId="{BDE0F7D5-67ED-465D-BA05-DB378E162524}" type="asst">
      <dgm:prSet/>
      <dgm:spPr/>
      <dgm:t>
        <a:bodyPr/>
        <a:lstStyle/>
        <a:p>
          <a:r>
            <a:rPr lang="ru-RU" dirty="0"/>
            <a:t>Водители</a:t>
          </a:r>
        </a:p>
      </dgm:t>
    </dgm:pt>
    <dgm:pt modelId="{0933FA53-63EE-4B20-A24E-8B37AD528530}" type="parTrans" cxnId="{76144B96-4002-4DA3-98E5-F3820AA3E6BC}">
      <dgm:prSet/>
      <dgm:spPr/>
      <dgm:t>
        <a:bodyPr/>
        <a:lstStyle/>
        <a:p>
          <a:endParaRPr lang="ru-RU"/>
        </a:p>
      </dgm:t>
    </dgm:pt>
    <dgm:pt modelId="{E40A1A15-8936-407E-BA74-A6039D49B27B}" type="sibTrans" cxnId="{76144B96-4002-4DA3-98E5-F3820AA3E6BC}">
      <dgm:prSet/>
      <dgm:spPr/>
      <dgm:t>
        <a:bodyPr/>
        <a:lstStyle/>
        <a:p>
          <a:endParaRPr lang="ru-RU"/>
        </a:p>
      </dgm:t>
    </dgm:pt>
    <dgm:pt modelId="{E18F0E8C-6205-4E69-AAF5-5DF679C274A2}" type="asst">
      <dgm:prSet/>
      <dgm:spPr/>
      <dgm:t>
        <a:bodyPr/>
        <a:lstStyle/>
        <a:p>
          <a:r>
            <a:rPr lang="ru-RU" dirty="0"/>
            <a:t>Торговые представители</a:t>
          </a:r>
        </a:p>
      </dgm:t>
    </dgm:pt>
    <dgm:pt modelId="{51C30815-A808-4455-B158-61A3111C8EA5}" type="parTrans" cxnId="{9C7E96BA-8F4A-4888-BB20-39499C498CC7}">
      <dgm:prSet/>
      <dgm:spPr/>
      <dgm:t>
        <a:bodyPr/>
        <a:lstStyle/>
        <a:p>
          <a:endParaRPr lang="ru-RU"/>
        </a:p>
      </dgm:t>
    </dgm:pt>
    <dgm:pt modelId="{125E9933-576A-499C-A057-C3264225DF6C}" type="sibTrans" cxnId="{9C7E96BA-8F4A-4888-BB20-39499C498CC7}">
      <dgm:prSet/>
      <dgm:spPr/>
      <dgm:t>
        <a:bodyPr/>
        <a:lstStyle/>
        <a:p>
          <a:endParaRPr lang="ru-RU"/>
        </a:p>
      </dgm:t>
    </dgm:pt>
    <dgm:pt modelId="{D7FAFCE5-9E04-48CD-A510-D0EF9A6044AC}">
      <dgm:prSet/>
      <dgm:spPr/>
      <dgm:t>
        <a:bodyPr/>
        <a:lstStyle/>
        <a:p>
          <a:r>
            <a:rPr lang="en-US" dirty="0"/>
            <a:t>IT </a:t>
          </a:r>
          <a:r>
            <a:rPr lang="ru-RU" dirty="0"/>
            <a:t>отдел</a:t>
          </a:r>
        </a:p>
      </dgm:t>
    </dgm:pt>
    <dgm:pt modelId="{26D1376C-47C9-4BA3-A086-C332F4401C5F}" type="parTrans" cxnId="{38ADEFD9-7FCD-4330-B9B2-B6CDD7891455}">
      <dgm:prSet/>
      <dgm:spPr/>
      <dgm:t>
        <a:bodyPr/>
        <a:lstStyle/>
        <a:p>
          <a:endParaRPr lang="ru-RU"/>
        </a:p>
      </dgm:t>
    </dgm:pt>
    <dgm:pt modelId="{F34F1EDB-D6EC-4801-81C3-83499A36D7F2}" type="sibTrans" cxnId="{38ADEFD9-7FCD-4330-B9B2-B6CDD7891455}">
      <dgm:prSet/>
      <dgm:spPr/>
      <dgm:t>
        <a:bodyPr/>
        <a:lstStyle/>
        <a:p>
          <a:endParaRPr lang="ru-RU"/>
        </a:p>
      </dgm:t>
    </dgm:pt>
    <dgm:pt modelId="{F5EA5F52-DC5B-4840-915E-BB441923A8F4}" type="pres">
      <dgm:prSet presAssocID="{80641EDB-391F-4AF7-ABFE-2FE5AAA42A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6CE590-12C0-4108-924C-38C110430984}" type="pres">
      <dgm:prSet presAssocID="{8B434446-8D03-41F9-8C9B-BCCF33DF8D34}" presName="hierRoot1" presStyleCnt="0">
        <dgm:presLayoutVars>
          <dgm:hierBranch val="init"/>
        </dgm:presLayoutVars>
      </dgm:prSet>
      <dgm:spPr/>
    </dgm:pt>
    <dgm:pt modelId="{6BCA268A-F78A-408E-A432-50E459ED6E74}" type="pres">
      <dgm:prSet presAssocID="{8B434446-8D03-41F9-8C9B-BCCF33DF8D34}" presName="rootComposite1" presStyleCnt="0"/>
      <dgm:spPr/>
    </dgm:pt>
    <dgm:pt modelId="{91835399-917E-45E0-BAC0-60B3ADDF23ED}" type="pres">
      <dgm:prSet presAssocID="{8B434446-8D03-41F9-8C9B-BCCF33DF8D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7D9EA-F4AA-4223-B90A-AC13D474987D}" type="pres">
      <dgm:prSet presAssocID="{8B434446-8D03-41F9-8C9B-BCCF33DF8D3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31979A1-FBF5-4CDE-A2E0-749D3FC0BD33}" type="pres">
      <dgm:prSet presAssocID="{8B434446-8D03-41F9-8C9B-BCCF33DF8D34}" presName="hierChild2" presStyleCnt="0"/>
      <dgm:spPr/>
    </dgm:pt>
    <dgm:pt modelId="{3F54B3A2-D5AF-4160-8FA5-61FFD7BEEDA6}" type="pres">
      <dgm:prSet presAssocID="{AC43CD27-5D7E-4399-991E-CAE1958C5B13}" presName="Name37" presStyleLbl="parChTrans1D2" presStyleIdx="0" presStyleCnt="7"/>
      <dgm:spPr/>
      <dgm:t>
        <a:bodyPr/>
        <a:lstStyle/>
        <a:p>
          <a:endParaRPr lang="ru-RU"/>
        </a:p>
      </dgm:t>
    </dgm:pt>
    <dgm:pt modelId="{E883CF6A-BFD7-41EA-A1DC-92C07117D2F7}" type="pres">
      <dgm:prSet presAssocID="{68C298F9-7DEC-4755-BDBB-36F290334B44}" presName="hierRoot2" presStyleCnt="0">
        <dgm:presLayoutVars>
          <dgm:hierBranch val="init"/>
        </dgm:presLayoutVars>
      </dgm:prSet>
      <dgm:spPr/>
    </dgm:pt>
    <dgm:pt modelId="{6116E131-3D7A-4269-96EE-31C7961353ED}" type="pres">
      <dgm:prSet presAssocID="{68C298F9-7DEC-4755-BDBB-36F290334B44}" presName="rootComposite" presStyleCnt="0"/>
      <dgm:spPr/>
    </dgm:pt>
    <dgm:pt modelId="{F74B870A-15F5-46C9-B4BD-D1B4F1F4D688}" type="pres">
      <dgm:prSet presAssocID="{68C298F9-7DEC-4755-BDBB-36F290334B4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80259D-DCAD-4D21-BFE4-069366D9C937}" type="pres">
      <dgm:prSet presAssocID="{68C298F9-7DEC-4755-BDBB-36F290334B44}" presName="rootConnector" presStyleLbl="node2" presStyleIdx="0" presStyleCnt="5"/>
      <dgm:spPr/>
      <dgm:t>
        <a:bodyPr/>
        <a:lstStyle/>
        <a:p>
          <a:endParaRPr lang="ru-RU"/>
        </a:p>
      </dgm:t>
    </dgm:pt>
    <dgm:pt modelId="{48E0DA45-B474-44E0-9F5F-F1F904B3034E}" type="pres">
      <dgm:prSet presAssocID="{68C298F9-7DEC-4755-BDBB-36F290334B44}" presName="hierChild4" presStyleCnt="0"/>
      <dgm:spPr/>
    </dgm:pt>
    <dgm:pt modelId="{4C3C7A69-B74E-4327-A108-BAAD208BF24C}" type="pres">
      <dgm:prSet presAssocID="{68C298F9-7DEC-4755-BDBB-36F290334B44}" presName="hierChild5" presStyleCnt="0"/>
      <dgm:spPr/>
    </dgm:pt>
    <dgm:pt modelId="{397DC55F-EAA6-4B0E-942C-8DC8963813C1}" type="pres">
      <dgm:prSet presAssocID="{6F9235C5-7485-48A9-B073-C8A7CBD36EB3}" presName="Name111" presStyleLbl="parChTrans1D3" presStyleIdx="0" presStyleCnt="4"/>
      <dgm:spPr/>
      <dgm:t>
        <a:bodyPr/>
        <a:lstStyle/>
        <a:p>
          <a:endParaRPr lang="ru-RU"/>
        </a:p>
      </dgm:t>
    </dgm:pt>
    <dgm:pt modelId="{0C954A96-5A30-4715-AA5A-0A6C54D7232F}" type="pres">
      <dgm:prSet presAssocID="{053BD5A0-17AD-4A87-85B7-9472324A36E5}" presName="hierRoot3" presStyleCnt="0">
        <dgm:presLayoutVars>
          <dgm:hierBranch val="init"/>
        </dgm:presLayoutVars>
      </dgm:prSet>
      <dgm:spPr/>
    </dgm:pt>
    <dgm:pt modelId="{E52E3A55-DC39-4A09-B2FE-1A588D854986}" type="pres">
      <dgm:prSet presAssocID="{053BD5A0-17AD-4A87-85B7-9472324A36E5}" presName="rootComposite3" presStyleCnt="0"/>
      <dgm:spPr/>
    </dgm:pt>
    <dgm:pt modelId="{9CFACA31-FC8A-470B-9C50-D1F019F0B0AF}" type="pres">
      <dgm:prSet presAssocID="{053BD5A0-17AD-4A87-85B7-9472324A36E5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8527F-16B2-4F06-9D53-8075C123929A}" type="pres">
      <dgm:prSet presAssocID="{053BD5A0-17AD-4A87-85B7-9472324A36E5}" presName="rootConnector3" presStyleLbl="asst2" presStyleIdx="0" presStyleCnt="4"/>
      <dgm:spPr/>
      <dgm:t>
        <a:bodyPr/>
        <a:lstStyle/>
        <a:p>
          <a:endParaRPr lang="ru-RU"/>
        </a:p>
      </dgm:t>
    </dgm:pt>
    <dgm:pt modelId="{94B038A3-AA8B-401D-9040-6C11272DAD3C}" type="pres">
      <dgm:prSet presAssocID="{053BD5A0-17AD-4A87-85B7-9472324A36E5}" presName="hierChild6" presStyleCnt="0"/>
      <dgm:spPr/>
    </dgm:pt>
    <dgm:pt modelId="{B76E2553-6EB8-4426-A225-BCA31D7BBF52}" type="pres">
      <dgm:prSet presAssocID="{053BD5A0-17AD-4A87-85B7-9472324A36E5}" presName="hierChild7" presStyleCnt="0"/>
      <dgm:spPr/>
    </dgm:pt>
    <dgm:pt modelId="{7EC120A9-60EE-4C6D-B3BA-746518A108BB}" type="pres">
      <dgm:prSet presAssocID="{0933FA53-63EE-4B20-A24E-8B37AD528530}" presName="Name111" presStyleLbl="parChTrans1D3" presStyleIdx="1" presStyleCnt="4"/>
      <dgm:spPr/>
      <dgm:t>
        <a:bodyPr/>
        <a:lstStyle/>
        <a:p>
          <a:endParaRPr lang="ru-RU"/>
        </a:p>
      </dgm:t>
    </dgm:pt>
    <dgm:pt modelId="{64652C10-1EC6-4364-A40B-A14DBDD75220}" type="pres">
      <dgm:prSet presAssocID="{BDE0F7D5-67ED-465D-BA05-DB378E162524}" presName="hierRoot3" presStyleCnt="0">
        <dgm:presLayoutVars>
          <dgm:hierBranch val="init"/>
        </dgm:presLayoutVars>
      </dgm:prSet>
      <dgm:spPr/>
    </dgm:pt>
    <dgm:pt modelId="{C06A6AB9-C17B-4570-B622-CED71C5FA267}" type="pres">
      <dgm:prSet presAssocID="{BDE0F7D5-67ED-465D-BA05-DB378E162524}" presName="rootComposite3" presStyleCnt="0"/>
      <dgm:spPr/>
    </dgm:pt>
    <dgm:pt modelId="{B115ABEE-CA89-4307-A023-1ED82FBB7478}" type="pres">
      <dgm:prSet presAssocID="{BDE0F7D5-67ED-465D-BA05-DB378E162524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BB238-07E8-4DAF-A372-984D08D24FF8}" type="pres">
      <dgm:prSet presAssocID="{BDE0F7D5-67ED-465D-BA05-DB378E162524}" presName="rootConnector3" presStyleLbl="asst2" presStyleIdx="1" presStyleCnt="4"/>
      <dgm:spPr/>
      <dgm:t>
        <a:bodyPr/>
        <a:lstStyle/>
        <a:p>
          <a:endParaRPr lang="ru-RU"/>
        </a:p>
      </dgm:t>
    </dgm:pt>
    <dgm:pt modelId="{E433AF46-18B6-4864-90CA-00E5376448D2}" type="pres">
      <dgm:prSet presAssocID="{BDE0F7D5-67ED-465D-BA05-DB378E162524}" presName="hierChild6" presStyleCnt="0"/>
      <dgm:spPr/>
    </dgm:pt>
    <dgm:pt modelId="{DC198740-C809-43A6-8180-027A23B02DE1}" type="pres">
      <dgm:prSet presAssocID="{BDE0F7D5-67ED-465D-BA05-DB378E162524}" presName="hierChild7" presStyleCnt="0"/>
      <dgm:spPr/>
    </dgm:pt>
    <dgm:pt modelId="{E4D5D605-C295-45B4-9088-7BF474C3CFA4}" type="pres">
      <dgm:prSet presAssocID="{0385042A-8A29-49C5-AB97-9B1B5B0DA8CB}" presName="Name37" presStyleLbl="parChTrans1D2" presStyleIdx="1" presStyleCnt="7"/>
      <dgm:spPr/>
      <dgm:t>
        <a:bodyPr/>
        <a:lstStyle/>
        <a:p>
          <a:endParaRPr lang="ru-RU"/>
        </a:p>
      </dgm:t>
    </dgm:pt>
    <dgm:pt modelId="{572EF367-A6F8-44E7-AFE1-0C70B0183D63}" type="pres">
      <dgm:prSet presAssocID="{6E53BBE1-CA9F-4537-B66A-61BE0D03485D}" presName="hierRoot2" presStyleCnt="0">
        <dgm:presLayoutVars>
          <dgm:hierBranch val="init"/>
        </dgm:presLayoutVars>
      </dgm:prSet>
      <dgm:spPr/>
    </dgm:pt>
    <dgm:pt modelId="{3DD70B03-5D31-4C11-B86D-0010EACCDBA9}" type="pres">
      <dgm:prSet presAssocID="{6E53BBE1-CA9F-4537-B66A-61BE0D03485D}" presName="rootComposite" presStyleCnt="0"/>
      <dgm:spPr/>
    </dgm:pt>
    <dgm:pt modelId="{28356796-1AE3-4AA2-B94C-8E76D48A28D0}" type="pres">
      <dgm:prSet presAssocID="{6E53BBE1-CA9F-4537-B66A-61BE0D03485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B6452-8226-4353-88E1-46CB79880FC2}" type="pres">
      <dgm:prSet presAssocID="{6E53BBE1-CA9F-4537-B66A-61BE0D03485D}" presName="rootConnector" presStyleLbl="node2" presStyleIdx="1" presStyleCnt="5"/>
      <dgm:spPr/>
      <dgm:t>
        <a:bodyPr/>
        <a:lstStyle/>
        <a:p>
          <a:endParaRPr lang="ru-RU"/>
        </a:p>
      </dgm:t>
    </dgm:pt>
    <dgm:pt modelId="{A8EBC55A-D1F6-48B5-9EB0-EF8D057E4DDE}" type="pres">
      <dgm:prSet presAssocID="{6E53BBE1-CA9F-4537-B66A-61BE0D03485D}" presName="hierChild4" presStyleCnt="0"/>
      <dgm:spPr/>
    </dgm:pt>
    <dgm:pt modelId="{4DBD0C15-3F48-4CDA-80C7-2973187057AD}" type="pres">
      <dgm:prSet presAssocID="{6E53BBE1-CA9F-4537-B66A-61BE0D03485D}" presName="hierChild5" presStyleCnt="0"/>
      <dgm:spPr/>
    </dgm:pt>
    <dgm:pt modelId="{D9C5B073-DAC6-47A4-A520-83C91BBE2049}" type="pres">
      <dgm:prSet presAssocID="{3938B773-90B6-4F1F-A751-7B15BABD6B85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DD91CE00-80C6-476C-AD7F-A200255B07E9}" type="pres">
      <dgm:prSet presAssocID="{58F5A181-D121-478F-9B4D-A2F12939816D}" presName="hierRoot3" presStyleCnt="0">
        <dgm:presLayoutVars>
          <dgm:hierBranch val="init"/>
        </dgm:presLayoutVars>
      </dgm:prSet>
      <dgm:spPr/>
    </dgm:pt>
    <dgm:pt modelId="{0379057A-71D9-401C-9C0F-BFEDE8D4969B}" type="pres">
      <dgm:prSet presAssocID="{58F5A181-D121-478F-9B4D-A2F12939816D}" presName="rootComposite3" presStyleCnt="0"/>
      <dgm:spPr/>
    </dgm:pt>
    <dgm:pt modelId="{C22ADF75-F9D6-4448-93F8-DE8CA583A9A8}" type="pres">
      <dgm:prSet presAssocID="{58F5A181-D121-478F-9B4D-A2F12939816D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4BF5E-657D-4598-A0E7-A88EEC722BE2}" type="pres">
      <dgm:prSet presAssocID="{58F5A181-D121-478F-9B4D-A2F12939816D}" presName="rootConnector3" presStyleLbl="asst2" presStyleIdx="2" presStyleCnt="4"/>
      <dgm:spPr/>
      <dgm:t>
        <a:bodyPr/>
        <a:lstStyle/>
        <a:p>
          <a:endParaRPr lang="ru-RU"/>
        </a:p>
      </dgm:t>
    </dgm:pt>
    <dgm:pt modelId="{D162DD43-B498-434F-B4C1-17D94E96D016}" type="pres">
      <dgm:prSet presAssocID="{58F5A181-D121-478F-9B4D-A2F12939816D}" presName="hierChild6" presStyleCnt="0"/>
      <dgm:spPr/>
    </dgm:pt>
    <dgm:pt modelId="{811EE544-CCA3-4089-9922-74846B231273}" type="pres">
      <dgm:prSet presAssocID="{58F5A181-D121-478F-9B4D-A2F12939816D}" presName="hierChild7" presStyleCnt="0"/>
      <dgm:spPr/>
    </dgm:pt>
    <dgm:pt modelId="{F7E42593-2053-4A32-8189-E792D62E1E26}" type="pres">
      <dgm:prSet presAssocID="{51C30815-A808-4455-B158-61A3111C8EA5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508476FC-C9BF-4FB2-8D6F-AD763DCCEDCE}" type="pres">
      <dgm:prSet presAssocID="{E18F0E8C-6205-4E69-AAF5-5DF679C274A2}" presName="hierRoot3" presStyleCnt="0">
        <dgm:presLayoutVars>
          <dgm:hierBranch val="init"/>
        </dgm:presLayoutVars>
      </dgm:prSet>
      <dgm:spPr/>
    </dgm:pt>
    <dgm:pt modelId="{265E1341-72F0-4BA6-B6C3-584079F46B17}" type="pres">
      <dgm:prSet presAssocID="{E18F0E8C-6205-4E69-AAF5-5DF679C274A2}" presName="rootComposite3" presStyleCnt="0"/>
      <dgm:spPr/>
    </dgm:pt>
    <dgm:pt modelId="{A569B98C-33B6-4BB2-98B9-BCB4B5038ECD}" type="pres">
      <dgm:prSet presAssocID="{E18F0E8C-6205-4E69-AAF5-5DF679C274A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7A639-E265-4FF7-BA38-56BBD8A61487}" type="pres">
      <dgm:prSet presAssocID="{E18F0E8C-6205-4E69-AAF5-5DF679C274A2}" presName="rootConnector3" presStyleLbl="asst2" presStyleIdx="3" presStyleCnt="4"/>
      <dgm:spPr/>
      <dgm:t>
        <a:bodyPr/>
        <a:lstStyle/>
        <a:p>
          <a:endParaRPr lang="ru-RU"/>
        </a:p>
      </dgm:t>
    </dgm:pt>
    <dgm:pt modelId="{25BF58ED-8EE3-4646-9E4C-0DAC06774CD3}" type="pres">
      <dgm:prSet presAssocID="{E18F0E8C-6205-4E69-AAF5-5DF679C274A2}" presName="hierChild6" presStyleCnt="0"/>
      <dgm:spPr/>
    </dgm:pt>
    <dgm:pt modelId="{F07D5ADE-04C3-4EE9-A186-96386521767C}" type="pres">
      <dgm:prSet presAssocID="{E18F0E8C-6205-4E69-AAF5-5DF679C274A2}" presName="hierChild7" presStyleCnt="0"/>
      <dgm:spPr/>
    </dgm:pt>
    <dgm:pt modelId="{438F78E9-5AE8-4E40-9678-55E8DD65E18D}" type="pres">
      <dgm:prSet presAssocID="{2A0A5C0A-A72E-41D3-8017-A9684084F24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968C6AFB-B93C-4AC9-BCC7-E1CD41065502}" type="pres">
      <dgm:prSet presAssocID="{9E725D82-3826-48C5-8901-97FB09FA3BE5}" presName="hierRoot2" presStyleCnt="0">
        <dgm:presLayoutVars>
          <dgm:hierBranch val="init"/>
        </dgm:presLayoutVars>
      </dgm:prSet>
      <dgm:spPr/>
    </dgm:pt>
    <dgm:pt modelId="{246A0CBA-2ACC-4A9E-80BA-B3B958978DAE}" type="pres">
      <dgm:prSet presAssocID="{9E725D82-3826-48C5-8901-97FB09FA3BE5}" presName="rootComposite" presStyleCnt="0"/>
      <dgm:spPr/>
    </dgm:pt>
    <dgm:pt modelId="{33398689-267E-473F-9529-ACADC35199FA}" type="pres">
      <dgm:prSet presAssocID="{9E725D82-3826-48C5-8901-97FB09FA3BE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792A8-0525-484F-BC9E-C329C11BCD65}" type="pres">
      <dgm:prSet presAssocID="{9E725D82-3826-48C5-8901-97FB09FA3BE5}" presName="rootConnector" presStyleLbl="node2" presStyleIdx="2" presStyleCnt="5"/>
      <dgm:spPr/>
      <dgm:t>
        <a:bodyPr/>
        <a:lstStyle/>
        <a:p>
          <a:endParaRPr lang="ru-RU"/>
        </a:p>
      </dgm:t>
    </dgm:pt>
    <dgm:pt modelId="{1135A996-5E82-42C7-97AC-6F4DD3C610C3}" type="pres">
      <dgm:prSet presAssocID="{9E725D82-3826-48C5-8901-97FB09FA3BE5}" presName="hierChild4" presStyleCnt="0"/>
      <dgm:spPr/>
    </dgm:pt>
    <dgm:pt modelId="{F311D5F3-FEDA-4C6E-A692-4CFCFC55BF7F}" type="pres">
      <dgm:prSet presAssocID="{9E725D82-3826-48C5-8901-97FB09FA3BE5}" presName="hierChild5" presStyleCnt="0"/>
      <dgm:spPr/>
    </dgm:pt>
    <dgm:pt modelId="{C70356F6-567B-426B-9E4E-1EB31410D725}" type="pres">
      <dgm:prSet presAssocID="{AC611A34-6038-4519-9B4F-B96DED188C69}" presName="Name37" presStyleLbl="parChTrans1D2" presStyleIdx="3" presStyleCnt="7"/>
      <dgm:spPr/>
      <dgm:t>
        <a:bodyPr/>
        <a:lstStyle/>
        <a:p>
          <a:endParaRPr lang="ru-RU"/>
        </a:p>
      </dgm:t>
    </dgm:pt>
    <dgm:pt modelId="{69EC5315-3CE7-4FBE-8900-39A200AE9D7B}" type="pres">
      <dgm:prSet presAssocID="{8D1B51E9-EDBD-4A1F-BA38-4F4685F0CFCB}" presName="hierRoot2" presStyleCnt="0">
        <dgm:presLayoutVars>
          <dgm:hierBranch val="init"/>
        </dgm:presLayoutVars>
      </dgm:prSet>
      <dgm:spPr/>
    </dgm:pt>
    <dgm:pt modelId="{A429B6DB-0C9E-45C8-B60E-927762372275}" type="pres">
      <dgm:prSet presAssocID="{8D1B51E9-EDBD-4A1F-BA38-4F4685F0CFCB}" presName="rootComposite" presStyleCnt="0"/>
      <dgm:spPr/>
    </dgm:pt>
    <dgm:pt modelId="{F4F483B0-EEBE-4F91-8B7A-3917281A3C73}" type="pres">
      <dgm:prSet presAssocID="{8D1B51E9-EDBD-4A1F-BA38-4F4685F0CFC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0FAD0-4D47-4A8C-AD66-6543A1DD7049}" type="pres">
      <dgm:prSet presAssocID="{8D1B51E9-EDBD-4A1F-BA38-4F4685F0CFCB}" presName="rootConnector" presStyleLbl="node2" presStyleIdx="3" presStyleCnt="5"/>
      <dgm:spPr/>
      <dgm:t>
        <a:bodyPr/>
        <a:lstStyle/>
        <a:p>
          <a:endParaRPr lang="ru-RU"/>
        </a:p>
      </dgm:t>
    </dgm:pt>
    <dgm:pt modelId="{B60BCDDF-7839-40CB-AD89-2859B0D27C58}" type="pres">
      <dgm:prSet presAssocID="{8D1B51E9-EDBD-4A1F-BA38-4F4685F0CFCB}" presName="hierChild4" presStyleCnt="0"/>
      <dgm:spPr/>
    </dgm:pt>
    <dgm:pt modelId="{A3F8D4A6-901C-4E78-A5BA-DDD7556BDC9A}" type="pres">
      <dgm:prSet presAssocID="{8D1B51E9-EDBD-4A1F-BA38-4F4685F0CFCB}" presName="hierChild5" presStyleCnt="0"/>
      <dgm:spPr/>
    </dgm:pt>
    <dgm:pt modelId="{FE4DB177-DA31-43D2-8D21-77BB33340688}" type="pres">
      <dgm:prSet presAssocID="{26D1376C-47C9-4BA3-A086-C332F4401C5F}" presName="Name37" presStyleLbl="parChTrans1D2" presStyleIdx="4" presStyleCnt="7"/>
      <dgm:spPr/>
      <dgm:t>
        <a:bodyPr/>
        <a:lstStyle/>
        <a:p>
          <a:endParaRPr lang="ru-RU"/>
        </a:p>
      </dgm:t>
    </dgm:pt>
    <dgm:pt modelId="{4523D849-F73C-4D06-B901-56EFFB4000F0}" type="pres">
      <dgm:prSet presAssocID="{D7FAFCE5-9E04-48CD-A510-D0EF9A6044AC}" presName="hierRoot2" presStyleCnt="0">
        <dgm:presLayoutVars>
          <dgm:hierBranch val="init"/>
        </dgm:presLayoutVars>
      </dgm:prSet>
      <dgm:spPr/>
    </dgm:pt>
    <dgm:pt modelId="{BE3331B8-A87F-4531-BB7D-EAD0A749DFDC}" type="pres">
      <dgm:prSet presAssocID="{D7FAFCE5-9E04-48CD-A510-D0EF9A6044AC}" presName="rootComposite" presStyleCnt="0"/>
      <dgm:spPr/>
    </dgm:pt>
    <dgm:pt modelId="{1238A568-8DC0-4700-8A36-359DEB9F1CCF}" type="pres">
      <dgm:prSet presAssocID="{D7FAFCE5-9E04-48CD-A510-D0EF9A6044A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6EF96-8C16-457F-9ADE-4E2F47E049A6}" type="pres">
      <dgm:prSet presAssocID="{D7FAFCE5-9E04-48CD-A510-D0EF9A6044AC}" presName="rootConnector" presStyleLbl="node2" presStyleIdx="4" presStyleCnt="5"/>
      <dgm:spPr/>
      <dgm:t>
        <a:bodyPr/>
        <a:lstStyle/>
        <a:p>
          <a:endParaRPr lang="ru-RU"/>
        </a:p>
      </dgm:t>
    </dgm:pt>
    <dgm:pt modelId="{8E7F664A-1DB2-427E-BA35-7FBA5A3A3221}" type="pres">
      <dgm:prSet presAssocID="{D7FAFCE5-9E04-48CD-A510-D0EF9A6044AC}" presName="hierChild4" presStyleCnt="0"/>
      <dgm:spPr/>
    </dgm:pt>
    <dgm:pt modelId="{53E4BDBC-3326-4DD1-98A0-75CFE671B0CA}" type="pres">
      <dgm:prSet presAssocID="{D7FAFCE5-9E04-48CD-A510-D0EF9A6044AC}" presName="hierChild5" presStyleCnt="0"/>
      <dgm:spPr/>
    </dgm:pt>
    <dgm:pt modelId="{2E6D9E11-A2A9-43A4-B13C-48A2813BCD93}" type="pres">
      <dgm:prSet presAssocID="{8B434446-8D03-41F9-8C9B-BCCF33DF8D34}" presName="hierChild3" presStyleCnt="0"/>
      <dgm:spPr/>
    </dgm:pt>
    <dgm:pt modelId="{9ADB0B58-7846-4640-B0FB-DAA94CD98B9F}" type="pres">
      <dgm:prSet presAssocID="{9C768312-C47E-48F1-91F1-F9B3DB13EB9E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2E499919-06D8-41A8-892E-4701C32CF630}" type="pres">
      <dgm:prSet presAssocID="{CEA051DC-0567-4C30-AC4F-267D924D6812}" presName="hierRoot3" presStyleCnt="0">
        <dgm:presLayoutVars>
          <dgm:hierBranch val="init"/>
        </dgm:presLayoutVars>
      </dgm:prSet>
      <dgm:spPr/>
    </dgm:pt>
    <dgm:pt modelId="{19756914-CCE8-4CB6-A56B-E712C9A3D9D8}" type="pres">
      <dgm:prSet presAssocID="{CEA051DC-0567-4C30-AC4F-267D924D6812}" presName="rootComposite3" presStyleCnt="0"/>
      <dgm:spPr/>
    </dgm:pt>
    <dgm:pt modelId="{CD9C918E-3081-4675-BDB3-94ABFF0D45FC}" type="pres">
      <dgm:prSet presAssocID="{CEA051DC-0567-4C30-AC4F-267D924D681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6AB01-FFAA-4F1E-BB2E-20BC060750C1}" type="pres">
      <dgm:prSet presAssocID="{CEA051DC-0567-4C30-AC4F-267D924D6812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9FBF2C7-3013-4D6E-8032-17A249851F16}" type="pres">
      <dgm:prSet presAssocID="{CEA051DC-0567-4C30-AC4F-267D924D6812}" presName="hierChild6" presStyleCnt="0"/>
      <dgm:spPr/>
    </dgm:pt>
    <dgm:pt modelId="{FB98E10B-089A-42BC-8277-C3A6DA83C8F7}" type="pres">
      <dgm:prSet presAssocID="{CEA051DC-0567-4C30-AC4F-267D924D6812}" presName="hierChild7" presStyleCnt="0"/>
      <dgm:spPr/>
    </dgm:pt>
    <dgm:pt modelId="{5E583BED-6594-4CB2-941C-BD72B15162F7}" type="pres">
      <dgm:prSet presAssocID="{9BDB1250-FADA-4833-82EA-8BE9B36F1A50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6CB1EF90-91FD-4BD0-B006-B50F5B27E1A4}" type="pres">
      <dgm:prSet presAssocID="{33F94EA4-B3F4-4F82-8869-A9826E306503}" presName="hierRoot3" presStyleCnt="0">
        <dgm:presLayoutVars>
          <dgm:hierBranch val="init"/>
        </dgm:presLayoutVars>
      </dgm:prSet>
      <dgm:spPr/>
    </dgm:pt>
    <dgm:pt modelId="{0D1FC51F-B7BC-4683-A5B8-43E162C55E6B}" type="pres">
      <dgm:prSet presAssocID="{33F94EA4-B3F4-4F82-8869-A9826E306503}" presName="rootComposite3" presStyleCnt="0"/>
      <dgm:spPr/>
    </dgm:pt>
    <dgm:pt modelId="{7DA444BB-5D42-4FCD-8842-248AE541190B}" type="pres">
      <dgm:prSet presAssocID="{33F94EA4-B3F4-4F82-8869-A9826E30650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B31C1-69B9-44F7-9930-B7D6E940F13B}" type="pres">
      <dgm:prSet presAssocID="{33F94EA4-B3F4-4F82-8869-A9826E30650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BB15FB9-BFD8-46D1-B6A3-EA775C47159A}" type="pres">
      <dgm:prSet presAssocID="{33F94EA4-B3F4-4F82-8869-A9826E306503}" presName="hierChild6" presStyleCnt="0"/>
      <dgm:spPr/>
    </dgm:pt>
    <dgm:pt modelId="{25BD9B70-0B03-43D7-A658-96C5B9A6293D}" type="pres">
      <dgm:prSet presAssocID="{33F94EA4-B3F4-4F82-8869-A9826E306503}" presName="hierChild7" presStyleCnt="0"/>
      <dgm:spPr/>
    </dgm:pt>
  </dgm:ptLst>
  <dgm:cxnLst>
    <dgm:cxn modelId="{92BAF80C-F632-4B7E-AC29-FF42B07E736A}" type="presOf" srcId="{8D1B51E9-EDBD-4A1F-BA38-4F4685F0CFCB}" destId="{F4F483B0-EEBE-4F91-8B7A-3917281A3C73}" srcOrd="0" destOrd="0" presId="urn:microsoft.com/office/officeart/2005/8/layout/orgChart1"/>
    <dgm:cxn modelId="{06F32BEF-E377-4CCB-A6AE-7D0215C57ABA}" type="presOf" srcId="{2A0A5C0A-A72E-41D3-8017-A9684084F24E}" destId="{438F78E9-5AE8-4E40-9678-55E8DD65E18D}" srcOrd="0" destOrd="0" presId="urn:microsoft.com/office/officeart/2005/8/layout/orgChart1"/>
    <dgm:cxn modelId="{9DE80355-8D08-444E-832D-3A96903B9126}" type="presOf" srcId="{3938B773-90B6-4F1F-A751-7B15BABD6B85}" destId="{D9C5B073-DAC6-47A4-A520-83C91BBE2049}" srcOrd="0" destOrd="0" presId="urn:microsoft.com/office/officeart/2005/8/layout/orgChart1"/>
    <dgm:cxn modelId="{9F52741F-C709-4C9E-BB4F-7C189BD21342}" type="presOf" srcId="{E18F0E8C-6205-4E69-AAF5-5DF679C274A2}" destId="{A569B98C-33B6-4BB2-98B9-BCB4B5038ECD}" srcOrd="0" destOrd="0" presId="urn:microsoft.com/office/officeart/2005/8/layout/orgChart1"/>
    <dgm:cxn modelId="{8299A67F-7C7D-4D0D-B33D-8F89435E5A58}" type="presOf" srcId="{6F9235C5-7485-48A9-B073-C8A7CBD36EB3}" destId="{397DC55F-EAA6-4B0E-942C-8DC8963813C1}" srcOrd="0" destOrd="0" presId="urn:microsoft.com/office/officeart/2005/8/layout/orgChart1"/>
    <dgm:cxn modelId="{57A30383-B195-4A21-BB3E-78FFBF5C27E9}" type="presOf" srcId="{58F5A181-D121-478F-9B4D-A2F12939816D}" destId="{2214BF5E-657D-4598-A0E7-A88EEC722BE2}" srcOrd="1" destOrd="0" presId="urn:microsoft.com/office/officeart/2005/8/layout/orgChart1"/>
    <dgm:cxn modelId="{E8BF7A11-7E5E-423B-BC09-6EE5938122F9}" type="presOf" srcId="{9E725D82-3826-48C5-8901-97FB09FA3BE5}" destId="{65B792A8-0525-484F-BC9E-C329C11BCD65}" srcOrd="1" destOrd="0" presId="urn:microsoft.com/office/officeart/2005/8/layout/orgChart1"/>
    <dgm:cxn modelId="{1C1C598C-5513-4533-91F7-F0D7F0251558}" type="presOf" srcId="{68C298F9-7DEC-4755-BDBB-36F290334B44}" destId="{F74B870A-15F5-46C9-B4BD-D1B4F1F4D688}" srcOrd="0" destOrd="0" presId="urn:microsoft.com/office/officeart/2005/8/layout/orgChart1"/>
    <dgm:cxn modelId="{01D139CB-7EDE-46A2-BC5B-D00D63BA998D}" srcId="{8B434446-8D03-41F9-8C9B-BCCF33DF8D34}" destId="{9E725D82-3826-48C5-8901-97FB09FA3BE5}" srcOrd="4" destOrd="0" parTransId="{2A0A5C0A-A72E-41D3-8017-A9684084F24E}" sibTransId="{E18D755A-7F2B-4EA8-894C-91559A83DFF0}"/>
    <dgm:cxn modelId="{9C7E96BA-8F4A-4888-BB20-39499C498CC7}" srcId="{6E53BBE1-CA9F-4537-B66A-61BE0D03485D}" destId="{E18F0E8C-6205-4E69-AAF5-5DF679C274A2}" srcOrd="1" destOrd="0" parTransId="{51C30815-A808-4455-B158-61A3111C8EA5}" sibTransId="{125E9933-576A-499C-A057-C3264225DF6C}"/>
    <dgm:cxn modelId="{6877C88A-B48C-454B-959A-185182861448}" type="presOf" srcId="{D7FAFCE5-9E04-48CD-A510-D0EF9A6044AC}" destId="{1238A568-8DC0-4700-8A36-359DEB9F1CCF}" srcOrd="0" destOrd="0" presId="urn:microsoft.com/office/officeart/2005/8/layout/orgChart1"/>
    <dgm:cxn modelId="{A0C4D505-EF7F-4AD7-A521-79E7C247C24D}" srcId="{8B434446-8D03-41F9-8C9B-BCCF33DF8D34}" destId="{6E53BBE1-CA9F-4537-B66A-61BE0D03485D}" srcOrd="3" destOrd="0" parTransId="{0385042A-8A29-49C5-AB97-9B1B5B0DA8CB}" sibTransId="{5D67FF22-6E83-47FE-BE5C-BE8902B95C19}"/>
    <dgm:cxn modelId="{7384E112-00D3-4248-A7ED-CBB29A1EF2FE}" type="presOf" srcId="{58F5A181-D121-478F-9B4D-A2F12939816D}" destId="{C22ADF75-F9D6-4448-93F8-DE8CA583A9A8}" srcOrd="0" destOrd="0" presId="urn:microsoft.com/office/officeart/2005/8/layout/orgChart1"/>
    <dgm:cxn modelId="{9FC9A6A1-526E-4657-B8CD-93F69F85BD42}" type="presOf" srcId="{33F94EA4-B3F4-4F82-8869-A9826E306503}" destId="{D03B31C1-69B9-44F7-9930-B7D6E940F13B}" srcOrd="1" destOrd="0" presId="urn:microsoft.com/office/officeart/2005/8/layout/orgChart1"/>
    <dgm:cxn modelId="{25633859-7FEA-414A-A8DE-CB99DD47FDDE}" type="presOf" srcId="{9C768312-C47E-48F1-91F1-F9B3DB13EB9E}" destId="{9ADB0B58-7846-4640-B0FB-DAA94CD98B9F}" srcOrd="0" destOrd="0" presId="urn:microsoft.com/office/officeart/2005/8/layout/orgChart1"/>
    <dgm:cxn modelId="{8E4B9F27-5161-4592-B6C3-07E75C5F39DB}" srcId="{8B434446-8D03-41F9-8C9B-BCCF33DF8D34}" destId="{68C298F9-7DEC-4755-BDBB-36F290334B44}" srcOrd="2" destOrd="0" parTransId="{AC43CD27-5D7E-4399-991E-CAE1958C5B13}" sibTransId="{84830222-9F97-47FE-B746-6F74C1DCDB18}"/>
    <dgm:cxn modelId="{871CF90A-AF1F-4490-AECA-768A1ED4F4B5}" type="presOf" srcId="{8D1B51E9-EDBD-4A1F-BA38-4F4685F0CFCB}" destId="{9690FAD0-4D47-4A8C-AD66-6543A1DD7049}" srcOrd="1" destOrd="0" presId="urn:microsoft.com/office/officeart/2005/8/layout/orgChart1"/>
    <dgm:cxn modelId="{8DCB0E7C-D9D7-4101-905E-CDBA0F32C8DF}" type="presOf" srcId="{9BDB1250-FADA-4833-82EA-8BE9B36F1A50}" destId="{5E583BED-6594-4CB2-941C-BD72B15162F7}" srcOrd="0" destOrd="0" presId="urn:microsoft.com/office/officeart/2005/8/layout/orgChart1"/>
    <dgm:cxn modelId="{7E935FAF-F108-43F0-B8AD-CCF289C6A392}" type="presOf" srcId="{68C298F9-7DEC-4755-BDBB-36F290334B44}" destId="{4180259D-DCAD-4D21-BFE4-069366D9C937}" srcOrd="1" destOrd="0" presId="urn:microsoft.com/office/officeart/2005/8/layout/orgChart1"/>
    <dgm:cxn modelId="{7A4FE965-D8DC-4477-9538-6CCE8331FD5D}" type="presOf" srcId="{80641EDB-391F-4AF7-ABFE-2FE5AAA42A06}" destId="{F5EA5F52-DC5B-4840-915E-BB441923A8F4}" srcOrd="0" destOrd="0" presId="urn:microsoft.com/office/officeart/2005/8/layout/orgChart1"/>
    <dgm:cxn modelId="{E46E3AED-B2E2-4B4E-9896-738989C471E3}" type="presOf" srcId="{8B434446-8D03-41F9-8C9B-BCCF33DF8D34}" destId="{08E7D9EA-F4AA-4223-B90A-AC13D474987D}" srcOrd="1" destOrd="0" presId="urn:microsoft.com/office/officeart/2005/8/layout/orgChart1"/>
    <dgm:cxn modelId="{E37C405D-6383-4FFE-8248-F8BC2DFC73E8}" type="presOf" srcId="{053BD5A0-17AD-4A87-85B7-9472324A36E5}" destId="{9CFACA31-FC8A-470B-9C50-D1F019F0B0AF}" srcOrd="0" destOrd="0" presId="urn:microsoft.com/office/officeart/2005/8/layout/orgChart1"/>
    <dgm:cxn modelId="{37F8BDC0-CABB-46A8-AFB1-9893EC02331A}" type="presOf" srcId="{6E53BBE1-CA9F-4537-B66A-61BE0D03485D}" destId="{B13B6452-8226-4353-88E1-46CB79880FC2}" srcOrd="1" destOrd="0" presId="urn:microsoft.com/office/officeart/2005/8/layout/orgChart1"/>
    <dgm:cxn modelId="{4F628E55-9EF5-4372-8F4D-08092A5E11CB}" type="presOf" srcId="{26D1376C-47C9-4BA3-A086-C332F4401C5F}" destId="{FE4DB177-DA31-43D2-8D21-77BB33340688}" srcOrd="0" destOrd="0" presId="urn:microsoft.com/office/officeart/2005/8/layout/orgChart1"/>
    <dgm:cxn modelId="{6CD687EF-977C-4267-8043-C3F087249E8C}" srcId="{8B434446-8D03-41F9-8C9B-BCCF33DF8D34}" destId="{8D1B51E9-EDBD-4A1F-BA38-4F4685F0CFCB}" srcOrd="5" destOrd="0" parTransId="{AC611A34-6038-4519-9B4F-B96DED188C69}" sibTransId="{C3EFF89A-69B3-4D6D-9D45-70C83515E8B9}"/>
    <dgm:cxn modelId="{4EC2E0FF-3EDF-4DCF-8364-C8C6D55C9EF2}" type="presOf" srcId="{0933FA53-63EE-4B20-A24E-8B37AD528530}" destId="{7EC120A9-60EE-4C6D-B3BA-746518A108BB}" srcOrd="0" destOrd="0" presId="urn:microsoft.com/office/officeart/2005/8/layout/orgChart1"/>
    <dgm:cxn modelId="{C13AF4F9-27FD-4EF4-9F48-62EEB0C1AA71}" type="presOf" srcId="{AC611A34-6038-4519-9B4F-B96DED188C69}" destId="{C70356F6-567B-426B-9E4E-1EB31410D725}" srcOrd="0" destOrd="0" presId="urn:microsoft.com/office/officeart/2005/8/layout/orgChart1"/>
    <dgm:cxn modelId="{76144B96-4002-4DA3-98E5-F3820AA3E6BC}" srcId="{68C298F9-7DEC-4755-BDBB-36F290334B44}" destId="{BDE0F7D5-67ED-465D-BA05-DB378E162524}" srcOrd="1" destOrd="0" parTransId="{0933FA53-63EE-4B20-A24E-8B37AD528530}" sibTransId="{E40A1A15-8936-407E-BA74-A6039D49B27B}"/>
    <dgm:cxn modelId="{15575CB5-4AED-4827-A1A6-29A8BB8D472E}" type="presOf" srcId="{053BD5A0-17AD-4A87-85B7-9472324A36E5}" destId="{C1C8527F-16B2-4F06-9D53-8075C123929A}" srcOrd="1" destOrd="0" presId="urn:microsoft.com/office/officeart/2005/8/layout/orgChart1"/>
    <dgm:cxn modelId="{743FE0FB-AFF6-484B-934B-21488384FB28}" type="presOf" srcId="{CEA051DC-0567-4C30-AC4F-267D924D6812}" destId="{7666AB01-FFAA-4F1E-BB2E-20BC060750C1}" srcOrd="1" destOrd="0" presId="urn:microsoft.com/office/officeart/2005/8/layout/orgChart1"/>
    <dgm:cxn modelId="{74EB1558-4D75-4B58-A447-EDFC51087F96}" type="presOf" srcId="{8B434446-8D03-41F9-8C9B-BCCF33DF8D34}" destId="{91835399-917E-45E0-BAC0-60B3ADDF23ED}" srcOrd="0" destOrd="0" presId="urn:microsoft.com/office/officeart/2005/8/layout/orgChart1"/>
    <dgm:cxn modelId="{CBBDC161-89A1-40C2-AC60-C41F78F9FBD5}" srcId="{8B434446-8D03-41F9-8C9B-BCCF33DF8D34}" destId="{CEA051DC-0567-4C30-AC4F-267D924D6812}" srcOrd="0" destOrd="0" parTransId="{9C768312-C47E-48F1-91F1-F9B3DB13EB9E}" sibTransId="{EBEBC9E1-6506-43C1-81E9-603562FD8DCD}"/>
    <dgm:cxn modelId="{5F600DBC-C4DA-40D5-9827-C60117DA6853}" type="presOf" srcId="{AC43CD27-5D7E-4399-991E-CAE1958C5B13}" destId="{3F54B3A2-D5AF-4160-8FA5-61FFD7BEEDA6}" srcOrd="0" destOrd="0" presId="urn:microsoft.com/office/officeart/2005/8/layout/orgChart1"/>
    <dgm:cxn modelId="{152414AA-B134-4130-87BB-EBEBE3E89DE6}" type="presOf" srcId="{0385042A-8A29-49C5-AB97-9B1B5B0DA8CB}" destId="{E4D5D605-C295-45B4-9088-7BF474C3CFA4}" srcOrd="0" destOrd="0" presId="urn:microsoft.com/office/officeart/2005/8/layout/orgChart1"/>
    <dgm:cxn modelId="{5C105418-5EB7-4C75-9717-E98E2D02C9B7}" srcId="{68C298F9-7DEC-4755-BDBB-36F290334B44}" destId="{053BD5A0-17AD-4A87-85B7-9472324A36E5}" srcOrd="0" destOrd="0" parTransId="{6F9235C5-7485-48A9-B073-C8A7CBD36EB3}" sibTransId="{60451AA9-79C0-451F-A823-EE3C72DB17CE}"/>
    <dgm:cxn modelId="{551E0ED3-4695-4BB4-BDCA-F9CB3EA86DB0}" type="presOf" srcId="{BDE0F7D5-67ED-465D-BA05-DB378E162524}" destId="{065BB238-07E8-4DAF-A372-984D08D24FF8}" srcOrd="1" destOrd="0" presId="urn:microsoft.com/office/officeart/2005/8/layout/orgChart1"/>
    <dgm:cxn modelId="{371BE39F-90CD-4EE5-B20E-AF39C9EE4CE2}" srcId="{6E53BBE1-CA9F-4537-B66A-61BE0D03485D}" destId="{58F5A181-D121-478F-9B4D-A2F12939816D}" srcOrd="0" destOrd="0" parTransId="{3938B773-90B6-4F1F-A751-7B15BABD6B85}" sibTransId="{BA1C2744-25F6-45BD-9568-5180DAFD643E}"/>
    <dgm:cxn modelId="{2278A481-C0CF-48DE-A9D9-B8DF5F24080A}" type="presOf" srcId="{BDE0F7D5-67ED-465D-BA05-DB378E162524}" destId="{B115ABEE-CA89-4307-A023-1ED82FBB7478}" srcOrd="0" destOrd="0" presId="urn:microsoft.com/office/officeart/2005/8/layout/orgChart1"/>
    <dgm:cxn modelId="{E6EB2B87-43E5-4CFC-81EE-36EED430A28F}" type="presOf" srcId="{51C30815-A808-4455-B158-61A3111C8EA5}" destId="{F7E42593-2053-4A32-8189-E792D62E1E26}" srcOrd="0" destOrd="0" presId="urn:microsoft.com/office/officeart/2005/8/layout/orgChart1"/>
    <dgm:cxn modelId="{67515C49-9E87-4D94-8321-8A161FED2872}" type="presOf" srcId="{9E725D82-3826-48C5-8901-97FB09FA3BE5}" destId="{33398689-267E-473F-9529-ACADC35199FA}" srcOrd="0" destOrd="0" presId="urn:microsoft.com/office/officeart/2005/8/layout/orgChart1"/>
    <dgm:cxn modelId="{38ADEFD9-7FCD-4330-B9B2-B6CDD7891455}" srcId="{8B434446-8D03-41F9-8C9B-BCCF33DF8D34}" destId="{D7FAFCE5-9E04-48CD-A510-D0EF9A6044AC}" srcOrd="6" destOrd="0" parTransId="{26D1376C-47C9-4BA3-A086-C332F4401C5F}" sibTransId="{F34F1EDB-D6EC-4801-81C3-83499A36D7F2}"/>
    <dgm:cxn modelId="{B7422B50-FD0F-42E3-BB5D-F785C8D08E64}" type="presOf" srcId="{6E53BBE1-CA9F-4537-B66A-61BE0D03485D}" destId="{28356796-1AE3-4AA2-B94C-8E76D48A28D0}" srcOrd="0" destOrd="0" presId="urn:microsoft.com/office/officeart/2005/8/layout/orgChart1"/>
    <dgm:cxn modelId="{E83D4FE0-B212-4E7E-8701-33EA0D17FB5C}" type="presOf" srcId="{D7FAFCE5-9E04-48CD-A510-D0EF9A6044AC}" destId="{1636EF96-8C16-457F-9ADE-4E2F47E049A6}" srcOrd="1" destOrd="0" presId="urn:microsoft.com/office/officeart/2005/8/layout/orgChart1"/>
    <dgm:cxn modelId="{BEF2174A-86BA-4837-AD82-37BB8D66384E}" type="presOf" srcId="{33F94EA4-B3F4-4F82-8869-A9826E306503}" destId="{7DA444BB-5D42-4FCD-8842-248AE541190B}" srcOrd="0" destOrd="0" presId="urn:microsoft.com/office/officeart/2005/8/layout/orgChart1"/>
    <dgm:cxn modelId="{6BD41314-C899-4CDD-920C-C158E526F97F}" srcId="{8B434446-8D03-41F9-8C9B-BCCF33DF8D34}" destId="{33F94EA4-B3F4-4F82-8869-A9826E306503}" srcOrd="1" destOrd="0" parTransId="{9BDB1250-FADA-4833-82EA-8BE9B36F1A50}" sibTransId="{D8557785-647F-46DE-8DED-DBF3CCFFDE3F}"/>
    <dgm:cxn modelId="{73DABE9F-27AC-44DF-9ACA-08821D4259BC}" srcId="{80641EDB-391F-4AF7-ABFE-2FE5AAA42A06}" destId="{8B434446-8D03-41F9-8C9B-BCCF33DF8D34}" srcOrd="0" destOrd="0" parTransId="{E5F31A3C-44C5-4100-BE22-AE1335C885DE}" sibTransId="{1A5D71D8-3A17-495E-8F04-8DB5E5E528C9}"/>
    <dgm:cxn modelId="{DE024D67-690B-4035-94E4-F2C9CE7BC0CB}" type="presOf" srcId="{E18F0E8C-6205-4E69-AAF5-5DF679C274A2}" destId="{A847A639-E265-4FF7-BA38-56BBD8A61487}" srcOrd="1" destOrd="0" presId="urn:microsoft.com/office/officeart/2005/8/layout/orgChart1"/>
    <dgm:cxn modelId="{A776B951-E141-47A1-9916-A92038DEB3F6}" type="presOf" srcId="{CEA051DC-0567-4C30-AC4F-267D924D6812}" destId="{CD9C918E-3081-4675-BDB3-94ABFF0D45FC}" srcOrd="0" destOrd="0" presId="urn:microsoft.com/office/officeart/2005/8/layout/orgChart1"/>
    <dgm:cxn modelId="{D80398F8-EFBD-49B6-9F12-5DD14E055A19}" type="presParOf" srcId="{F5EA5F52-DC5B-4840-915E-BB441923A8F4}" destId="{936CE590-12C0-4108-924C-38C110430984}" srcOrd="0" destOrd="0" presId="urn:microsoft.com/office/officeart/2005/8/layout/orgChart1"/>
    <dgm:cxn modelId="{6376F08E-5885-48E2-94CD-F31267AE97BA}" type="presParOf" srcId="{936CE590-12C0-4108-924C-38C110430984}" destId="{6BCA268A-F78A-408E-A432-50E459ED6E74}" srcOrd="0" destOrd="0" presId="urn:microsoft.com/office/officeart/2005/8/layout/orgChart1"/>
    <dgm:cxn modelId="{0A7BC65D-4A7A-4E46-B1D3-B2ECB3C89731}" type="presParOf" srcId="{6BCA268A-F78A-408E-A432-50E459ED6E74}" destId="{91835399-917E-45E0-BAC0-60B3ADDF23ED}" srcOrd="0" destOrd="0" presId="urn:microsoft.com/office/officeart/2005/8/layout/orgChart1"/>
    <dgm:cxn modelId="{34928792-4965-47F0-AFB3-D95B276AB8A5}" type="presParOf" srcId="{6BCA268A-F78A-408E-A432-50E459ED6E74}" destId="{08E7D9EA-F4AA-4223-B90A-AC13D474987D}" srcOrd="1" destOrd="0" presId="urn:microsoft.com/office/officeart/2005/8/layout/orgChart1"/>
    <dgm:cxn modelId="{74ED5F52-BEEC-4B25-9B96-C9BCA76DD0EA}" type="presParOf" srcId="{936CE590-12C0-4108-924C-38C110430984}" destId="{B31979A1-FBF5-4CDE-A2E0-749D3FC0BD33}" srcOrd="1" destOrd="0" presId="urn:microsoft.com/office/officeart/2005/8/layout/orgChart1"/>
    <dgm:cxn modelId="{12AF3EDB-500F-4B7E-AA3B-59C2D14EFFD7}" type="presParOf" srcId="{B31979A1-FBF5-4CDE-A2E0-749D3FC0BD33}" destId="{3F54B3A2-D5AF-4160-8FA5-61FFD7BEEDA6}" srcOrd="0" destOrd="0" presId="urn:microsoft.com/office/officeart/2005/8/layout/orgChart1"/>
    <dgm:cxn modelId="{6A514D65-F125-40DF-AC5F-6DEF5E29355A}" type="presParOf" srcId="{B31979A1-FBF5-4CDE-A2E0-749D3FC0BD33}" destId="{E883CF6A-BFD7-41EA-A1DC-92C07117D2F7}" srcOrd="1" destOrd="0" presId="urn:microsoft.com/office/officeart/2005/8/layout/orgChart1"/>
    <dgm:cxn modelId="{E60DDC64-100F-46E3-AEC6-5E229EA6E2F3}" type="presParOf" srcId="{E883CF6A-BFD7-41EA-A1DC-92C07117D2F7}" destId="{6116E131-3D7A-4269-96EE-31C7961353ED}" srcOrd="0" destOrd="0" presId="urn:microsoft.com/office/officeart/2005/8/layout/orgChart1"/>
    <dgm:cxn modelId="{39901ED6-9F6A-4089-9ADA-117D6F734A75}" type="presParOf" srcId="{6116E131-3D7A-4269-96EE-31C7961353ED}" destId="{F74B870A-15F5-46C9-B4BD-D1B4F1F4D688}" srcOrd="0" destOrd="0" presId="urn:microsoft.com/office/officeart/2005/8/layout/orgChart1"/>
    <dgm:cxn modelId="{F527F5B9-5F8F-420E-836A-746B539B58B7}" type="presParOf" srcId="{6116E131-3D7A-4269-96EE-31C7961353ED}" destId="{4180259D-DCAD-4D21-BFE4-069366D9C937}" srcOrd="1" destOrd="0" presId="urn:microsoft.com/office/officeart/2005/8/layout/orgChart1"/>
    <dgm:cxn modelId="{207382B3-1174-45DE-AEC5-7D0D0D89D60E}" type="presParOf" srcId="{E883CF6A-BFD7-41EA-A1DC-92C07117D2F7}" destId="{48E0DA45-B474-44E0-9F5F-F1F904B3034E}" srcOrd="1" destOrd="0" presId="urn:microsoft.com/office/officeart/2005/8/layout/orgChart1"/>
    <dgm:cxn modelId="{49EE06D1-0B4F-4EFE-B11E-C09CD8D9AB61}" type="presParOf" srcId="{E883CF6A-BFD7-41EA-A1DC-92C07117D2F7}" destId="{4C3C7A69-B74E-4327-A108-BAAD208BF24C}" srcOrd="2" destOrd="0" presId="urn:microsoft.com/office/officeart/2005/8/layout/orgChart1"/>
    <dgm:cxn modelId="{BA3E0223-590D-48A5-AF49-F7D4C7219D30}" type="presParOf" srcId="{4C3C7A69-B74E-4327-A108-BAAD208BF24C}" destId="{397DC55F-EAA6-4B0E-942C-8DC8963813C1}" srcOrd="0" destOrd="0" presId="urn:microsoft.com/office/officeart/2005/8/layout/orgChart1"/>
    <dgm:cxn modelId="{35267EBE-B5D2-412C-A015-27D7407E092C}" type="presParOf" srcId="{4C3C7A69-B74E-4327-A108-BAAD208BF24C}" destId="{0C954A96-5A30-4715-AA5A-0A6C54D7232F}" srcOrd="1" destOrd="0" presId="urn:microsoft.com/office/officeart/2005/8/layout/orgChart1"/>
    <dgm:cxn modelId="{306F50EF-208C-4E28-A05E-B08D3B95BB06}" type="presParOf" srcId="{0C954A96-5A30-4715-AA5A-0A6C54D7232F}" destId="{E52E3A55-DC39-4A09-B2FE-1A588D854986}" srcOrd="0" destOrd="0" presId="urn:microsoft.com/office/officeart/2005/8/layout/orgChart1"/>
    <dgm:cxn modelId="{800EE713-86C6-4CB2-86C0-34EA81B3C20B}" type="presParOf" srcId="{E52E3A55-DC39-4A09-B2FE-1A588D854986}" destId="{9CFACA31-FC8A-470B-9C50-D1F019F0B0AF}" srcOrd="0" destOrd="0" presId="urn:microsoft.com/office/officeart/2005/8/layout/orgChart1"/>
    <dgm:cxn modelId="{2F6F536F-C9CD-4502-B261-299A8B8F6698}" type="presParOf" srcId="{E52E3A55-DC39-4A09-B2FE-1A588D854986}" destId="{C1C8527F-16B2-4F06-9D53-8075C123929A}" srcOrd="1" destOrd="0" presId="urn:microsoft.com/office/officeart/2005/8/layout/orgChart1"/>
    <dgm:cxn modelId="{C7EABC92-78C7-49DA-A015-D15C968AA553}" type="presParOf" srcId="{0C954A96-5A30-4715-AA5A-0A6C54D7232F}" destId="{94B038A3-AA8B-401D-9040-6C11272DAD3C}" srcOrd="1" destOrd="0" presId="urn:microsoft.com/office/officeart/2005/8/layout/orgChart1"/>
    <dgm:cxn modelId="{0678B961-BDD8-4D44-A51A-8E4E105D2655}" type="presParOf" srcId="{0C954A96-5A30-4715-AA5A-0A6C54D7232F}" destId="{B76E2553-6EB8-4426-A225-BCA31D7BBF52}" srcOrd="2" destOrd="0" presId="urn:microsoft.com/office/officeart/2005/8/layout/orgChart1"/>
    <dgm:cxn modelId="{9224A1D6-7046-4F43-BB92-3F39656283D7}" type="presParOf" srcId="{4C3C7A69-B74E-4327-A108-BAAD208BF24C}" destId="{7EC120A9-60EE-4C6D-B3BA-746518A108BB}" srcOrd="2" destOrd="0" presId="urn:microsoft.com/office/officeart/2005/8/layout/orgChart1"/>
    <dgm:cxn modelId="{D04DE93D-2C23-4243-BA4D-A43B468AEF2C}" type="presParOf" srcId="{4C3C7A69-B74E-4327-A108-BAAD208BF24C}" destId="{64652C10-1EC6-4364-A40B-A14DBDD75220}" srcOrd="3" destOrd="0" presId="urn:microsoft.com/office/officeart/2005/8/layout/orgChart1"/>
    <dgm:cxn modelId="{6CE49F7A-A73C-436E-BEED-F82E4269BECE}" type="presParOf" srcId="{64652C10-1EC6-4364-A40B-A14DBDD75220}" destId="{C06A6AB9-C17B-4570-B622-CED71C5FA267}" srcOrd="0" destOrd="0" presId="urn:microsoft.com/office/officeart/2005/8/layout/orgChart1"/>
    <dgm:cxn modelId="{B8C2E4F1-A537-4FCB-8661-6F060B1BBCBC}" type="presParOf" srcId="{C06A6AB9-C17B-4570-B622-CED71C5FA267}" destId="{B115ABEE-CA89-4307-A023-1ED82FBB7478}" srcOrd="0" destOrd="0" presId="urn:microsoft.com/office/officeart/2005/8/layout/orgChart1"/>
    <dgm:cxn modelId="{319B4E96-5F5E-4DBB-B73E-3B264E6C8FCF}" type="presParOf" srcId="{C06A6AB9-C17B-4570-B622-CED71C5FA267}" destId="{065BB238-07E8-4DAF-A372-984D08D24FF8}" srcOrd="1" destOrd="0" presId="urn:microsoft.com/office/officeart/2005/8/layout/orgChart1"/>
    <dgm:cxn modelId="{7EB0CDA1-3E97-4F35-96F9-77C405205704}" type="presParOf" srcId="{64652C10-1EC6-4364-A40B-A14DBDD75220}" destId="{E433AF46-18B6-4864-90CA-00E5376448D2}" srcOrd="1" destOrd="0" presId="urn:microsoft.com/office/officeart/2005/8/layout/orgChart1"/>
    <dgm:cxn modelId="{595D5605-AB72-4CFD-82BE-3E0E53871552}" type="presParOf" srcId="{64652C10-1EC6-4364-A40B-A14DBDD75220}" destId="{DC198740-C809-43A6-8180-027A23B02DE1}" srcOrd="2" destOrd="0" presId="urn:microsoft.com/office/officeart/2005/8/layout/orgChart1"/>
    <dgm:cxn modelId="{367DF787-B1A4-4D98-B82D-570143EB2CEC}" type="presParOf" srcId="{B31979A1-FBF5-4CDE-A2E0-749D3FC0BD33}" destId="{E4D5D605-C295-45B4-9088-7BF474C3CFA4}" srcOrd="2" destOrd="0" presId="urn:microsoft.com/office/officeart/2005/8/layout/orgChart1"/>
    <dgm:cxn modelId="{C0EBB1BF-245A-4C0D-B9EB-524135982D14}" type="presParOf" srcId="{B31979A1-FBF5-4CDE-A2E0-749D3FC0BD33}" destId="{572EF367-A6F8-44E7-AFE1-0C70B0183D63}" srcOrd="3" destOrd="0" presId="urn:microsoft.com/office/officeart/2005/8/layout/orgChart1"/>
    <dgm:cxn modelId="{0FCCCA75-49C9-4EBE-886C-1A09431B3F4E}" type="presParOf" srcId="{572EF367-A6F8-44E7-AFE1-0C70B0183D63}" destId="{3DD70B03-5D31-4C11-B86D-0010EACCDBA9}" srcOrd="0" destOrd="0" presId="urn:microsoft.com/office/officeart/2005/8/layout/orgChart1"/>
    <dgm:cxn modelId="{1BA28EFA-B53A-4155-A89D-50CFACA606F8}" type="presParOf" srcId="{3DD70B03-5D31-4C11-B86D-0010EACCDBA9}" destId="{28356796-1AE3-4AA2-B94C-8E76D48A28D0}" srcOrd="0" destOrd="0" presId="urn:microsoft.com/office/officeart/2005/8/layout/orgChart1"/>
    <dgm:cxn modelId="{638FF74A-CD62-4B57-8F45-3DEE47581F71}" type="presParOf" srcId="{3DD70B03-5D31-4C11-B86D-0010EACCDBA9}" destId="{B13B6452-8226-4353-88E1-46CB79880FC2}" srcOrd="1" destOrd="0" presId="urn:microsoft.com/office/officeart/2005/8/layout/orgChart1"/>
    <dgm:cxn modelId="{5E5AA79B-7B07-4E0D-965F-3CBB4F176D16}" type="presParOf" srcId="{572EF367-A6F8-44E7-AFE1-0C70B0183D63}" destId="{A8EBC55A-D1F6-48B5-9EB0-EF8D057E4DDE}" srcOrd="1" destOrd="0" presId="urn:microsoft.com/office/officeart/2005/8/layout/orgChart1"/>
    <dgm:cxn modelId="{11E0CE54-F11F-4833-83D0-40517A12D3AC}" type="presParOf" srcId="{572EF367-A6F8-44E7-AFE1-0C70B0183D63}" destId="{4DBD0C15-3F48-4CDA-80C7-2973187057AD}" srcOrd="2" destOrd="0" presId="urn:microsoft.com/office/officeart/2005/8/layout/orgChart1"/>
    <dgm:cxn modelId="{A0A419DB-7FC4-4203-95BB-F409D4553185}" type="presParOf" srcId="{4DBD0C15-3F48-4CDA-80C7-2973187057AD}" destId="{D9C5B073-DAC6-47A4-A520-83C91BBE2049}" srcOrd="0" destOrd="0" presId="urn:microsoft.com/office/officeart/2005/8/layout/orgChart1"/>
    <dgm:cxn modelId="{2CC5F1F3-3447-4DC9-831A-A61BC6FF7057}" type="presParOf" srcId="{4DBD0C15-3F48-4CDA-80C7-2973187057AD}" destId="{DD91CE00-80C6-476C-AD7F-A200255B07E9}" srcOrd="1" destOrd="0" presId="urn:microsoft.com/office/officeart/2005/8/layout/orgChart1"/>
    <dgm:cxn modelId="{4C91B585-098D-4886-AE6C-5C43C1EA2EBD}" type="presParOf" srcId="{DD91CE00-80C6-476C-AD7F-A200255B07E9}" destId="{0379057A-71D9-401C-9C0F-BFEDE8D4969B}" srcOrd="0" destOrd="0" presId="urn:microsoft.com/office/officeart/2005/8/layout/orgChart1"/>
    <dgm:cxn modelId="{D2C5144D-3553-4340-9AB1-6A472C231680}" type="presParOf" srcId="{0379057A-71D9-401C-9C0F-BFEDE8D4969B}" destId="{C22ADF75-F9D6-4448-93F8-DE8CA583A9A8}" srcOrd="0" destOrd="0" presId="urn:microsoft.com/office/officeart/2005/8/layout/orgChart1"/>
    <dgm:cxn modelId="{42DB6170-0E9F-4C37-A062-63A34D8F474A}" type="presParOf" srcId="{0379057A-71D9-401C-9C0F-BFEDE8D4969B}" destId="{2214BF5E-657D-4598-A0E7-A88EEC722BE2}" srcOrd="1" destOrd="0" presId="urn:microsoft.com/office/officeart/2005/8/layout/orgChart1"/>
    <dgm:cxn modelId="{610A2540-3EA7-4C07-A614-E7F77220E80B}" type="presParOf" srcId="{DD91CE00-80C6-476C-AD7F-A200255B07E9}" destId="{D162DD43-B498-434F-B4C1-17D94E96D016}" srcOrd="1" destOrd="0" presId="urn:microsoft.com/office/officeart/2005/8/layout/orgChart1"/>
    <dgm:cxn modelId="{49D27AC8-1889-42E8-B0D7-3FF6DF1C007E}" type="presParOf" srcId="{DD91CE00-80C6-476C-AD7F-A200255B07E9}" destId="{811EE544-CCA3-4089-9922-74846B231273}" srcOrd="2" destOrd="0" presId="urn:microsoft.com/office/officeart/2005/8/layout/orgChart1"/>
    <dgm:cxn modelId="{092C568F-0C80-45FD-ADE8-EB49B43E017B}" type="presParOf" srcId="{4DBD0C15-3F48-4CDA-80C7-2973187057AD}" destId="{F7E42593-2053-4A32-8189-E792D62E1E26}" srcOrd="2" destOrd="0" presId="urn:microsoft.com/office/officeart/2005/8/layout/orgChart1"/>
    <dgm:cxn modelId="{2BFD0BF5-CCB0-497D-9172-431050B3BDBA}" type="presParOf" srcId="{4DBD0C15-3F48-4CDA-80C7-2973187057AD}" destId="{508476FC-C9BF-4FB2-8D6F-AD763DCCEDCE}" srcOrd="3" destOrd="0" presId="urn:microsoft.com/office/officeart/2005/8/layout/orgChart1"/>
    <dgm:cxn modelId="{AE7BE950-8740-4AA6-A54A-BBCD5B0D48B5}" type="presParOf" srcId="{508476FC-C9BF-4FB2-8D6F-AD763DCCEDCE}" destId="{265E1341-72F0-4BA6-B6C3-584079F46B17}" srcOrd="0" destOrd="0" presId="urn:microsoft.com/office/officeart/2005/8/layout/orgChart1"/>
    <dgm:cxn modelId="{935BAC3B-7F79-49A9-9F51-448010C04D97}" type="presParOf" srcId="{265E1341-72F0-4BA6-B6C3-584079F46B17}" destId="{A569B98C-33B6-4BB2-98B9-BCB4B5038ECD}" srcOrd="0" destOrd="0" presId="urn:microsoft.com/office/officeart/2005/8/layout/orgChart1"/>
    <dgm:cxn modelId="{3C05597A-0EE5-4545-B516-ADFBD6A5839F}" type="presParOf" srcId="{265E1341-72F0-4BA6-B6C3-584079F46B17}" destId="{A847A639-E265-4FF7-BA38-56BBD8A61487}" srcOrd="1" destOrd="0" presId="urn:microsoft.com/office/officeart/2005/8/layout/orgChart1"/>
    <dgm:cxn modelId="{1F7ACFAD-E186-4438-A157-5EC3A7ABBA9F}" type="presParOf" srcId="{508476FC-C9BF-4FB2-8D6F-AD763DCCEDCE}" destId="{25BF58ED-8EE3-4646-9E4C-0DAC06774CD3}" srcOrd="1" destOrd="0" presId="urn:microsoft.com/office/officeart/2005/8/layout/orgChart1"/>
    <dgm:cxn modelId="{F3DEEF3F-C9E6-4B6F-BF89-A3C13EDFB4B5}" type="presParOf" srcId="{508476FC-C9BF-4FB2-8D6F-AD763DCCEDCE}" destId="{F07D5ADE-04C3-4EE9-A186-96386521767C}" srcOrd="2" destOrd="0" presId="urn:microsoft.com/office/officeart/2005/8/layout/orgChart1"/>
    <dgm:cxn modelId="{A059B6C3-6CDB-4939-9F9D-5791D73B23CC}" type="presParOf" srcId="{B31979A1-FBF5-4CDE-A2E0-749D3FC0BD33}" destId="{438F78E9-5AE8-4E40-9678-55E8DD65E18D}" srcOrd="4" destOrd="0" presId="urn:microsoft.com/office/officeart/2005/8/layout/orgChart1"/>
    <dgm:cxn modelId="{32CF1C35-F028-47B4-93CD-0AB13E554D44}" type="presParOf" srcId="{B31979A1-FBF5-4CDE-A2E0-749D3FC0BD33}" destId="{968C6AFB-B93C-4AC9-BCC7-E1CD41065502}" srcOrd="5" destOrd="0" presId="urn:microsoft.com/office/officeart/2005/8/layout/orgChart1"/>
    <dgm:cxn modelId="{34C56A3A-FFE6-4C3B-88C1-4DFCBC9C455B}" type="presParOf" srcId="{968C6AFB-B93C-4AC9-BCC7-E1CD41065502}" destId="{246A0CBA-2ACC-4A9E-80BA-B3B958978DAE}" srcOrd="0" destOrd="0" presId="urn:microsoft.com/office/officeart/2005/8/layout/orgChart1"/>
    <dgm:cxn modelId="{55451BBD-75E5-4209-AD6C-6F4FBAF7DF3F}" type="presParOf" srcId="{246A0CBA-2ACC-4A9E-80BA-B3B958978DAE}" destId="{33398689-267E-473F-9529-ACADC35199FA}" srcOrd="0" destOrd="0" presId="urn:microsoft.com/office/officeart/2005/8/layout/orgChart1"/>
    <dgm:cxn modelId="{3FCC288D-30BF-4A33-830C-111448C990A3}" type="presParOf" srcId="{246A0CBA-2ACC-4A9E-80BA-B3B958978DAE}" destId="{65B792A8-0525-484F-BC9E-C329C11BCD65}" srcOrd="1" destOrd="0" presId="urn:microsoft.com/office/officeart/2005/8/layout/orgChart1"/>
    <dgm:cxn modelId="{C917C288-D79D-41AF-B020-FC2C65E06AD7}" type="presParOf" srcId="{968C6AFB-B93C-4AC9-BCC7-E1CD41065502}" destId="{1135A996-5E82-42C7-97AC-6F4DD3C610C3}" srcOrd="1" destOrd="0" presId="urn:microsoft.com/office/officeart/2005/8/layout/orgChart1"/>
    <dgm:cxn modelId="{900C187E-2669-48BF-BD7F-C9624062F8F3}" type="presParOf" srcId="{968C6AFB-B93C-4AC9-BCC7-E1CD41065502}" destId="{F311D5F3-FEDA-4C6E-A692-4CFCFC55BF7F}" srcOrd="2" destOrd="0" presId="urn:microsoft.com/office/officeart/2005/8/layout/orgChart1"/>
    <dgm:cxn modelId="{67D64613-A05C-4A33-BAD9-D718281F407E}" type="presParOf" srcId="{B31979A1-FBF5-4CDE-A2E0-749D3FC0BD33}" destId="{C70356F6-567B-426B-9E4E-1EB31410D725}" srcOrd="6" destOrd="0" presId="urn:microsoft.com/office/officeart/2005/8/layout/orgChart1"/>
    <dgm:cxn modelId="{8DFC7A47-A721-4442-BEC4-FF62544EB49F}" type="presParOf" srcId="{B31979A1-FBF5-4CDE-A2E0-749D3FC0BD33}" destId="{69EC5315-3CE7-4FBE-8900-39A200AE9D7B}" srcOrd="7" destOrd="0" presId="urn:microsoft.com/office/officeart/2005/8/layout/orgChart1"/>
    <dgm:cxn modelId="{373538CF-8115-4287-9408-A1B8947061BD}" type="presParOf" srcId="{69EC5315-3CE7-4FBE-8900-39A200AE9D7B}" destId="{A429B6DB-0C9E-45C8-B60E-927762372275}" srcOrd="0" destOrd="0" presId="urn:microsoft.com/office/officeart/2005/8/layout/orgChart1"/>
    <dgm:cxn modelId="{DDA618EE-A4FF-422B-85CA-BE0580B644A1}" type="presParOf" srcId="{A429B6DB-0C9E-45C8-B60E-927762372275}" destId="{F4F483B0-EEBE-4F91-8B7A-3917281A3C73}" srcOrd="0" destOrd="0" presId="urn:microsoft.com/office/officeart/2005/8/layout/orgChart1"/>
    <dgm:cxn modelId="{15453471-D6A8-46DB-A57E-F4020BDCF8B1}" type="presParOf" srcId="{A429B6DB-0C9E-45C8-B60E-927762372275}" destId="{9690FAD0-4D47-4A8C-AD66-6543A1DD7049}" srcOrd="1" destOrd="0" presId="urn:microsoft.com/office/officeart/2005/8/layout/orgChart1"/>
    <dgm:cxn modelId="{FC98612D-E903-43A5-B9FD-B6D6D5D6F623}" type="presParOf" srcId="{69EC5315-3CE7-4FBE-8900-39A200AE9D7B}" destId="{B60BCDDF-7839-40CB-AD89-2859B0D27C58}" srcOrd="1" destOrd="0" presId="urn:microsoft.com/office/officeart/2005/8/layout/orgChart1"/>
    <dgm:cxn modelId="{E6C593C0-42FD-43DB-BEDC-308E275AFD25}" type="presParOf" srcId="{69EC5315-3CE7-4FBE-8900-39A200AE9D7B}" destId="{A3F8D4A6-901C-4E78-A5BA-DDD7556BDC9A}" srcOrd="2" destOrd="0" presId="urn:microsoft.com/office/officeart/2005/8/layout/orgChart1"/>
    <dgm:cxn modelId="{9FF66FF1-CE13-417F-8C6E-3F7A1A128463}" type="presParOf" srcId="{B31979A1-FBF5-4CDE-A2E0-749D3FC0BD33}" destId="{FE4DB177-DA31-43D2-8D21-77BB33340688}" srcOrd="8" destOrd="0" presId="urn:microsoft.com/office/officeart/2005/8/layout/orgChart1"/>
    <dgm:cxn modelId="{42807024-8C56-4AD1-8F71-5A5B69275634}" type="presParOf" srcId="{B31979A1-FBF5-4CDE-A2E0-749D3FC0BD33}" destId="{4523D849-F73C-4D06-B901-56EFFB4000F0}" srcOrd="9" destOrd="0" presId="urn:microsoft.com/office/officeart/2005/8/layout/orgChart1"/>
    <dgm:cxn modelId="{E317C5E8-4946-4CBE-81C9-8B54D241C04E}" type="presParOf" srcId="{4523D849-F73C-4D06-B901-56EFFB4000F0}" destId="{BE3331B8-A87F-4531-BB7D-EAD0A749DFDC}" srcOrd="0" destOrd="0" presId="urn:microsoft.com/office/officeart/2005/8/layout/orgChart1"/>
    <dgm:cxn modelId="{1ACD4089-0F3A-42FB-8D80-8C25B49640A5}" type="presParOf" srcId="{BE3331B8-A87F-4531-BB7D-EAD0A749DFDC}" destId="{1238A568-8DC0-4700-8A36-359DEB9F1CCF}" srcOrd="0" destOrd="0" presId="urn:microsoft.com/office/officeart/2005/8/layout/orgChart1"/>
    <dgm:cxn modelId="{037A3284-C844-4EB3-91B0-B143428EFFA8}" type="presParOf" srcId="{BE3331B8-A87F-4531-BB7D-EAD0A749DFDC}" destId="{1636EF96-8C16-457F-9ADE-4E2F47E049A6}" srcOrd="1" destOrd="0" presId="urn:microsoft.com/office/officeart/2005/8/layout/orgChart1"/>
    <dgm:cxn modelId="{FF70FEDF-0752-43FA-B4FA-4DC8EFCB480F}" type="presParOf" srcId="{4523D849-F73C-4D06-B901-56EFFB4000F0}" destId="{8E7F664A-1DB2-427E-BA35-7FBA5A3A3221}" srcOrd="1" destOrd="0" presId="urn:microsoft.com/office/officeart/2005/8/layout/orgChart1"/>
    <dgm:cxn modelId="{DD2402ED-C322-4608-8D50-6AB944E6B06A}" type="presParOf" srcId="{4523D849-F73C-4D06-B901-56EFFB4000F0}" destId="{53E4BDBC-3326-4DD1-98A0-75CFE671B0CA}" srcOrd="2" destOrd="0" presId="urn:microsoft.com/office/officeart/2005/8/layout/orgChart1"/>
    <dgm:cxn modelId="{1B2A6269-AB5C-45C5-8771-B573BED84319}" type="presParOf" srcId="{936CE590-12C0-4108-924C-38C110430984}" destId="{2E6D9E11-A2A9-43A4-B13C-48A2813BCD93}" srcOrd="2" destOrd="0" presId="urn:microsoft.com/office/officeart/2005/8/layout/orgChart1"/>
    <dgm:cxn modelId="{EE9469BF-2726-4CA5-9A5A-883F7C65A2C5}" type="presParOf" srcId="{2E6D9E11-A2A9-43A4-B13C-48A2813BCD93}" destId="{9ADB0B58-7846-4640-B0FB-DAA94CD98B9F}" srcOrd="0" destOrd="0" presId="urn:microsoft.com/office/officeart/2005/8/layout/orgChart1"/>
    <dgm:cxn modelId="{1BC69DF0-E01A-421F-8DB5-3C82520BB07C}" type="presParOf" srcId="{2E6D9E11-A2A9-43A4-B13C-48A2813BCD93}" destId="{2E499919-06D8-41A8-892E-4701C32CF630}" srcOrd="1" destOrd="0" presId="urn:microsoft.com/office/officeart/2005/8/layout/orgChart1"/>
    <dgm:cxn modelId="{8E5F1B52-E06B-494D-A50D-4CDBEEE60D02}" type="presParOf" srcId="{2E499919-06D8-41A8-892E-4701C32CF630}" destId="{19756914-CCE8-4CB6-A56B-E712C9A3D9D8}" srcOrd="0" destOrd="0" presId="urn:microsoft.com/office/officeart/2005/8/layout/orgChart1"/>
    <dgm:cxn modelId="{B4FB4833-35C6-458B-95DF-D1FC6D185098}" type="presParOf" srcId="{19756914-CCE8-4CB6-A56B-E712C9A3D9D8}" destId="{CD9C918E-3081-4675-BDB3-94ABFF0D45FC}" srcOrd="0" destOrd="0" presId="urn:microsoft.com/office/officeart/2005/8/layout/orgChart1"/>
    <dgm:cxn modelId="{6A781657-0E79-4A20-8FDC-1B47A68E4F8C}" type="presParOf" srcId="{19756914-CCE8-4CB6-A56B-E712C9A3D9D8}" destId="{7666AB01-FFAA-4F1E-BB2E-20BC060750C1}" srcOrd="1" destOrd="0" presId="urn:microsoft.com/office/officeart/2005/8/layout/orgChart1"/>
    <dgm:cxn modelId="{AE7D47DC-5D09-4ED8-8E8B-0DFDA574B718}" type="presParOf" srcId="{2E499919-06D8-41A8-892E-4701C32CF630}" destId="{D9FBF2C7-3013-4D6E-8032-17A249851F16}" srcOrd="1" destOrd="0" presId="urn:microsoft.com/office/officeart/2005/8/layout/orgChart1"/>
    <dgm:cxn modelId="{BAD3D1D2-C0FB-46B5-8048-57924EECD1E6}" type="presParOf" srcId="{2E499919-06D8-41A8-892E-4701C32CF630}" destId="{FB98E10B-089A-42BC-8277-C3A6DA83C8F7}" srcOrd="2" destOrd="0" presId="urn:microsoft.com/office/officeart/2005/8/layout/orgChart1"/>
    <dgm:cxn modelId="{9E83D6C2-8CED-4EFA-82EC-7E7E035ED33C}" type="presParOf" srcId="{2E6D9E11-A2A9-43A4-B13C-48A2813BCD93}" destId="{5E583BED-6594-4CB2-941C-BD72B15162F7}" srcOrd="2" destOrd="0" presId="urn:microsoft.com/office/officeart/2005/8/layout/orgChart1"/>
    <dgm:cxn modelId="{D2E5B5AB-2D88-4567-A898-7A810B0F442B}" type="presParOf" srcId="{2E6D9E11-A2A9-43A4-B13C-48A2813BCD93}" destId="{6CB1EF90-91FD-4BD0-B006-B50F5B27E1A4}" srcOrd="3" destOrd="0" presId="urn:microsoft.com/office/officeart/2005/8/layout/orgChart1"/>
    <dgm:cxn modelId="{70250C68-1E14-49F1-A65B-7612D17AFBD4}" type="presParOf" srcId="{6CB1EF90-91FD-4BD0-B006-B50F5B27E1A4}" destId="{0D1FC51F-B7BC-4683-A5B8-43E162C55E6B}" srcOrd="0" destOrd="0" presId="urn:microsoft.com/office/officeart/2005/8/layout/orgChart1"/>
    <dgm:cxn modelId="{938A2E84-98FB-4E3D-81A6-488EDA0B5961}" type="presParOf" srcId="{0D1FC51F-B7BC-4683-A5B8-43E162C55E6B}" destId="{7DA444BB-5D42-4FCD-8842-248AE541190B}" srcOrd="0" destOrd="0" presId="urn:microsoft.com/office/officeart/2005/8/layout/orgChart1"/>
    <dgm:cxn modelId="{4CB0D08C-6F4C-490E-AB2B-ABDCEEAE10F8}" type="presParOf" srcId="{0D1FC51F-B7BC-4683-A5B8-43E162C55E6B}" destId="{D03B31C1-69B9-44F7-9930-B7D6E940F13B}" srcOrd="1" destOrd="0" presId="urn:microsoft.com/office/officeart/2005/8/layout/orgChart1"/>
    <dgm:cxn modelId="{47AFC61F-4681-4844-8D22-24D1565CBCDB}" type="presParOf" srcId="{6CB1EF90-91FD-4BD0-B006-B50F5B27E1A4}" destId="{6BB15FB9-BFD8-46D1-B6A3-EA775C47159A}" srcOrd="1" destOrd="0" presId="urn:microsoft.com/office/officeart/2005/8/layout/orgChart1"/>
    <dgm:cxn modelId="{A99A8777-C304-4CF2-AA24-2B7911628B20}" type="presParOf" srcId="{6CB1EF90-91FD-4BD0-B006-B50F5B27E1A4}" destId="{25BD9B70-0B03-43D7-A658-96C5B9A629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3BED-6594-4CB2-941C-BD72B15162F7}">
      <dsp:nvSpPr>
        <dsp:cNvPr id="0" name=""/>
        <dsp:cNvSpPr/>
      </dsp:nvSpPr>
      <dsp:spPr>
        <a:xfrm>
          <a:off x="5055765" y="855305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38"/>
              </a:lnTo>
              <a:lnTo>
                <a:pt x="128519" y="563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B0B58-7846-4640-B0FB-DAA94CD98B9F}">
      <dsp:nvSpPr>
        <dsp:cNvPr id="0" name=""/>
        <dsp:cNvSpPr/>
      </dsp:nvSpPr>
      <dsp:spPr>
        <a:xfrm>
          <a:off x="4927245" y="855305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128519" y="0"/>
              </a:moveTo>
              <a:lnTo>
                <a:pt x="128519" y="563038"/>
              </a:lnTo>
              <a:lnTo>
                <a:pt x="0" y="563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DB177-DA31-43D2-8D21-77BB33340688}">
      <dsp:nvSpPr>
        <dsp:cNvPr id="0" name=""/>
        <dsp:cNvSpPr/>
      </dsp:nvSpPr>
      <dsp:spPr>
        <a:xfrm>
          <a:off x="5055765" y="855305"/>
          <a:ext cx="3702590" cy="112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57"/>
              </a:lnTo>
              <a:lnTo>
                <a:pt x="3702590" y="997557"/>
              </a:lnTo>
              <a:lnTo>
                <a:pt x="3702590" y="112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356F6-567B-426B-9E4E-1EB31410D725}">
      <dsp:nvSpPr>
        <dsp:cNvPr id="0" name=""/>
        <dsp:cNvSpPr/>
      </dsp:nvSpPr>
      <dsp:spPr>
        <a:xfrm>
          <a:off x="5055765" y="855305"/>
          <a:ext cx="2221554" cy="112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57"/>
              </a:lnTo>
              <a:lnTo>
                <a:pt x="2221554" y="997557"/>
              </a:lnTo>
              <a:lnTo>
                <a:pt x="2221554" y="112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F78E9-5AE8-4E40-9678-55E8DD65E18D}">
      <dsp:nvSpPr>
        <dsp:cNvPr id="0" name=""/>
        <dsp:cNvSpPr/>
      </dsp:nvSpPr>
      <dsp:spPr>
        <a:xfrm>
          <a:off x="5055765" y="855305"/>
          <a:ext cx="740518" cy="112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57"/>
              </a:lnTo>
              <a:lnTo>
                <a:pt x="740518" y="997557"/>
              </a:lnTo>
              <a:lnTo>
                <a:pt x="740518" y="112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2593-2053-4A32-8189-E792D62E1E26}">
      <dsp:nvSpPr>
        <dsp:cNvPr id="0" name=""/>
        <dsp:cNvSpPr/>
      </dsp:nvSpPr>
      <dsp:spPr>
        <a:xfrm>
          <a:off x="4315246" y="2593381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38"/>
              </a:lnTo>
              <a:lnTo>
                <a:pt x="128519" y="563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5B073-DAC6-47A4-A520-83C91BBE2049}">
      <dsp:nvSpPr>
        <dsp:cNvPr id="0" name=""/>
        <dsp:cNvSpPr/>
      </dsp:nvSpPr>
      <dsp:spPr>
        <a:xfrm>
          <a:off x="4186727" y="2593381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128519" y="0"/>
              </a:moveTo>
              <a:lnTo>
                <a:pt x="128519" y="563038"/>
              </a:lnTo>
              <a:lnTo>
                <a:pt x="0" y="563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D605-C295-45B4-9088-7BF474C3CFA4}">
      <dsp:nvSpPr>
        <dsp:cNvPr id="0" name=""/>
        <dsp:cNvSpPr/>
      </dsp:nvSpPr>
      <dsp:spPr>
        <a:xfrm>
          <a:off x="4315246" y="855305"/>
          <a:ext cx="740518" cy="1126077"/>
        </a:xfrm>
        <a:custGeom>
          <a:avLst/>
          <a:gdLst/>
          <a:ahLst/>
          <a:cxnLst/>
          <a:rect l="0" t="0" r="0" b="0"/>
          <a:pathLst>
            <a:path>
              <a:moveTo>
                <a:pt x="740518" y="0"/>
              </a:moveTo>
              <a:lnTo>
                <a:pt x="740518" y="997557"/>
              </a:lnTo>
              <a:lnTo>
                <a:pt x="0" y="997557"/>
              </a:lnTo>
              <a:lnTo>
                <a:pt x="0" y="112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20A9-60EE-4C6D-B3BA-746518A108BB}">
      <dsp:nvSpPr>
        <dsp:cNvPr id="0" name=""/>
        <dsp:cNvSpPr/>
      </dsp:nvSpPr>
      <dsp:spPr>
        <a:xfrm>
          <a:off x="1353174" y="2593381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38"/>
              </a:lnTo>
              <a:lnTo>
                <a:pt x="128519" y="563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DC55F-EAA6-4B0E-942C-8DC8963813C1}">
      <dsp:nvSpPr>
        <dsp:cNvPr id="0" name=""/>
        <dsp:cNvSpPr/>
      </dsp:nvSpPr>
      <dsp:spPr>
        <a:xfrm>
          <a:off x="1224654" y="2593381"/>
          <a:ext cx="128519" cy="563038"/>
        </a:xfrm>
        <a:custGeom>
          <a:avLst/>
          <a:gdLst/>
          <a:ahLst/>
          <a:cxnLst/>
          <a:rect l="0" t="0" r="0" b="0"/>
          <a:pathLst>
            <a:path>
              <a:moveTo>
                <a:pt x="128519" y="0"/>
              </a:moveTo>
              <a:lnTo>
                <a:pt x="128519" y="563038"/>
              </a:lnTo>
              <a:lnTo>
                <a:pt x="0" y="563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4B3A2-D5AF-4160-8FA5-61FFD7BEEDA6}">
      <dsp:nvSpPr>
        <dsp:cNvPr id="0" name=""/>
        <dsp:cNvSpPr/>
      </dsp:nvSpPr>
      <dsp:spPr>
        <a:xfrm>
          <a:off x="1353174" y="855305"/>
          <a:ext cx="3702590" cy="1126077"/>
        </a:xfrm>
        <a:custGeom>
          <a:avLst/>
          <a:gdLst/>
          <a:ahLst/>
          <a:cxnLst/>
          <a:rect l="0" t="0" r="0" b="0"/>
          <a:pathLst>
            <a:path>
              <a:moveTo>
                <a:pt x="3702590" y="0"/>
              </a:moveTo>
              <a:lnTo>
                <a:pt x="3702590" y="997557"/>
              </a:lnTo>
              <a:lnTo>
                <a:pt x="0" y="997557"/>
              </a:lnTo>
              <a:lnTo>
                <a:pt x="0" y="112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35399-917E-45E0-BAC0-60B3ADDF23ED}">
      <dsp:nvSpPr>
        <dsp:cNvPr id="0" name=""/>
        <dsp:cNvSpPr/>
      </dsp:nvSpPr>
      <dsp:spPr>
        <a:xfrm>
          <a:off x="4443766" y="243307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Учредитель</a:t>
          </a:r>
        </a:p>
      </dsp:txBody>
      <dsp:txXfrm>
        <a:off x="4443766" y="243307"/>
        <a:ext cx="1223996" cy="611998"/>
      </dsp:txXfrm>
    </dsp:sp>
    <dsp:sp modelId="{F74B870A-15F5-46C9-B4BD-D1B4F1F4D688}">
      <dsp:nvSpPr>
        <dsp:cNvPr id="0" name=""/>
        <dsp:cNvSpPr/>
      </dsp:nvSpPr>
      <dsp:spPr>
        <a:xfrm>
          <a:off x="741175" y="1981382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Менеджер по логистике</a:t>
          </a:r>
        </a:p>
      </dsp:txBody>
      <dsp:txXfrm>
        <a:off x="741175" y="1981382"/>
        <a:ext cx="1223996" cy="611998"/>
      </dsp:txXfrm>
    </dsp:sp>
    <dsp:sp modelId="{9CFACA31-FC8A-470B-9C50-D1F019F0B0AF}">
      <dsp:nvSpPr>
        <dsp:cNvPr id="0" name=""/>
        <dsp:cNvSpPr/>
      </dsp:nvSpPr>
      <dsp:spPr>
        <a:xfrm>
          <a:off x="657" y="2850420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Складской персонал</a:t>
          </a:r>
        </a:p>
      </dsp:txBody>
      <dsp:txXfrm>
        <a:off x="657" y="2850420"/>
        <a:ext cx="1223996" cy="611998"/>
      </dsp:txXfrm>
    </dsp:sp>
    <dsp:sp modelId="{B115ABEE-CA89-4307-A023-1ED82FBB7478}">
      <dsp:nvSpPr>
        <dsp:cNvPr id="0" name=""/>
        <dsp:cNvSpPr/>
      </dsp:nvSpPr>
      <dsp:spPr>
        <a:xfrm>
          <a:off x="1481694" y="2850420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Водители</a:t>
          </a:r>
        </a:p>
      </dsp:txBody>
      <dsp:txXfrm>
        <a:off x="1481694" y="2850420"/>
        <a:ext cx="1223996" cy="611998"/>
      </dsp:txXfrm>
    </dsp:sp>
    <dsp:sp modelId="{28356796-1AE3-4AA2-B94C-8E76D48A28D0}">
      <dsp:nvSpPr>
        <dsp:cNvPr id="0" name=""/>
        <dsp:cNvSpPr/>
      </dsp:nvSpPr>
      <dsp:spPr>
        <a:xfrm>
          <a:off x="3703248" y="1981382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Начальник торгового отдела</a:t>
          </a:r>
        </a:p>
      </dsp:txBody>
      <dsp:txXfrm>
        <a:off x="3703248" y="1981382"/>
        <a:ext cx="1223996" cy="611998"/>
      </dsp:txXfrm>
    </dsp:sp>
    <dsp:sp modelId="{C22ADF75-F9D6-4448-93F8-DE8CA583A9A8}">
      <dsp:nvSpPr>
        <dsp:cNvPr id="0" name=""/>
        <dsp:cNvSpPr/>
      </dsp:nvSpPr>
      <dsp:spPr>
        <a:xfrm>
          <a:off x="2962730" y="2850420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Менеджеры по закупкам и маркетингу</a:t>
          </a:r>
        </a:p>
      </dsp:txBody>
      <dsp:txXfrm>
        <a:off x="2962730" y="2850420"/>
        <a:ext cx="1223996" cy="611998"/>
      </dsp:txXfrm>
    </dsp:sp>
    <dsp:sp modelId="{A569B98C-33B6-4BB2-98B9-BCB4B5038ECD}">
      <dsp:nvSpPr>
        <dsp:cNvPr id="0" name=""/>
        <dsp:cNvSpPr/>
      </dsp:nvSpPr>
      <dsp:spPr>
        <a:xfrm>
          <a:off x="4443766" y="2850420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Торговые представители</a:t>
          </a:r>
        </a:p>
      </dsp:txBody>
      <dsp:txXfrm>
        <a:off x="4443766" y="2850420"/>
        <a:ext cx="1223996" cy="611998"/>
      </dsp:txXfrm>
    </dsp:sp>
    <dsp:sp modelId="{33398689-267E-473F-9529-ACADC35199FA}">
      <dsp:nvSpPr>
        <dsp:cNvPr id="0" name=""/>
        <dsp:cNvSpPr/>
      </dsp:nvSpPr>
      <dsp:spPr>
        <a:xfrm>
          <a:off x="5184284" y="1981382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Бухгалтер</a:t>
          </a:r>
        </a:p>
      </dsp:txBody>
      <dsp:txXfrm>
        <a:off x="5184284" y="1981382"/>
        <a:ext cx="1223996" cy="611998"/>
      </dsp:txXfrm>
    </dsp:sp>
    <dsp:sp modelId="{F4F483B0-EEBE-4F91-8B7A-3917281A3C73}">
      <dsp:nvSpPr>
        <dsp:cNvPr id="0" name=""/>
        <dsp:cNvSpPr/>
      </dsp:nvSpPr>
      <dsp:spPr>
        <a:xfrm>
          <a:off x="6665321" y="1981382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Юридический отдел</a:t>
          </a:r>
        </a:p>
      </dsp:txBody>
      <dsp:txXfrm>
        <a:off x="6665321" y="1981382"/>
        <a:ext cx="1223996" cy="611998"/>
      </dsp:txXfrm>
    </dsp:sp>
    <dsp:sp modelId="{1238A568-8DC0-4700-8A36-359DEB9F1CCF}">
      <dsp:nvSpPr>
        <dsp:cNvPr id="0" name=""/>
        <dsp:cNvSpPr/>
      </dsp:nvSpPr>
      <dsp:spPr>
        <a:xfrm>
          <a:off x="8146357" y="1981382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IT </a:t>
          </a:r>
          <a:r>
            <a:rPr lang="ru-RU" sz="1300" kern="1200" dirty="0"/>
            <a:t>отдел</a:t>
          </a:r>
        </a:p>
      </dsp:txBody>
      <dsp:txXfrm>
        <a:off x="8146357" y="1981382"/>
        <a:ext cx="1223996" cy="611998"/>
      </dsp:txXfrm>
    </dsp:sp>
    <dsp:sp modelId="{CD9C918E-3081-4675-BDB3-94ABFF0D45FC}">
      <dsp:nvSpPr>
        <dsp:cNvPr id="0" name=""/>
        <dsp:cNvSpPr/>
      </dsp:nvSpPr>
      <dsp:spPr>
        <a:xfrm>
          <a:off x="3703248" y="1112344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Генеральный директор</a:t>
          </a:r>
        </a:p>
      </dsp:txBody>
      <dsp:txXfrm>
        <a:off x="3703248" y="1112344"/>
        <a:ext cx="1223996" cy="611998"/>
      </dsp:txXfrm>
    </dsp:sp>
    <dsp:sp modelId="{7DA444BB-5D42-4FCD-8842-248AE541190B}">
      <dsp:nvSpPr>
        <dsp:cNvPr id="0" name=""/>
        <dsp:cNvSpPr/>
      </dsp:nvSpPr>
      <dsp:spPr>
        <a:xfrm>
          <a:off x="5184284" y="1112344"/>
          <a:ext cx="1223996" cy="6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Исполнительный директор</a:t>
          </a:r>
        </a:p>
      </dsp:txBody>
      <dsp:txXfrm>
        <a:off x="5184284" y="1112344"/>
        <a:ext cx="1223996" cy="61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338A4E-6739-487E-9CF9-348CAE4B99B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4745B50-9541-419C-B650-392B77E4D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9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5B50-9541-419C-B650-392B77E4D1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5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0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5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9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B950-99FD-4675-9ABA-2B0BFBC29ED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5E0D-9801-4234-8C0D-CB00CEE0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0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8800333314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977" y="1638544"/>
            <a:ext cx="10158046" cy="10832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ИП </a:t>
            </a:r>
            <a:r>
              <a:rPr lang="ru-RU" sz="4000" dirty="0" err="1" smtClean="0">
                <a:latin typeface="Arial Narrow" panose="020B0606020202030204" pitchFamily="34" charset="0"/>
                <a:cs typeface="Aharoni" panose="02010803020104030203" pitchFamily="2" charset="-79"/>
              </a:rPr>
              <a:t>Апанащенко</a:t>
            </a:r>
            <a:r>
              <a:rPr lang="ru-RU" sz="40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 Н.И.</a:t>
            </a:r>
            <a:endParaRPr lang="ru-RU" sz="4000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21830"/>
            <a:ext cx="9144000" cy="54793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Дистрибьютерская</a:t>
            </a:r>
            <a:r>
              <a:rPr lang="ru-RU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компания</a:t>
            </a:r>
          </a:p>
          <a:p>
            <a:r>
              <a:rPr lang="ru-RU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Торговая марка (ТМ) </a:t>
            </a:r>
            <a:r>
              <a:rPr lang="ru-RU" b="1" dirty="0">
                <a:latin typeface="Arial Narrow" panose="020B0606020202030204" pitchFamily="34" charset="0"/>
                <a:cs typeface="Aharoni" panose="02010803020104030203" pitchFamily="2" charset="-79"/>
              </a:rPr>
              <a:t>А</a:t>
            </a:r>
            <a:r>
              <a:rPr lang="en-US" b="1" dirty="0" err="1" smtClean="0">
                <a:latin typeface="Arial Narrow" panose="020B0606020202030204" pitchFamily="34" charset="0"/>
                <a:cs typeface="Aharoni" panose="02010803020104030203" pitchFamily="2" charset="-79"/>
              </a:rPr>
              <a:t>leron</a:t>
            </a:r>
            <a:endParaRPr lang="ru-RU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3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Иные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Маркетинг. Поможем проработать партнерские программы продвижения. Проведем ассортиментный менеджмент, который заключается в грамотном подборе «продающей» марки помогать продвижению нового продукта на полке. Предоставим помощь в медиа размещении, в частности в дружественных нам печатных изданиях и на интернет порталах.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7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Наши координаты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Россия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Адрес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ru-RU" sz="2000" dirty="0"/>
              <a:t>: Московская область г. Лобня ул. Чкалова д. 9 </a:t>
            </a:r>
            <a:r>
              <a:rPr lang="ru-RU" sz="2000" dirty="0" smtClean="0"/>
              <a:t>к. 54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Телефон</a:t>
            </a:r>
            <a:r>
              <a:rPr lang="en-US" sz="2000" dirty="0">
                <a:latin typeface="Arial Narrow" panose="020B0606020202030204" pitchFamily="34" charset="0"/>
              </a:rPr>
              <a:t>: 7(499) </a:t>
            </a:r>
            <a:r>
              <a:rPr lang="ru-RU" sz="2000" dirty="0" smtClean="0">
                <a:latin typeface="Arial Narrow" panose="020B0606020202030204" pitchFamily="34" charset="0"/>
              </a:rPr>
              <a:t>648-75-21</a:t>
            </a:r>
          </a:p>
          <a:p>
            <a:pPr marL="0" indent="0" algn="ctr">
              <a:buNone/>
            </a:pPr>
            <a:r>
              <a:rPr lang="ru-RU" sz="2000" dirty="0" smtClean="0">
                <a:hlinkClick r:id="rId3"/>
              </a:rPr>
              <a:t> 8(800)333-31-40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Почта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</a:rPr>
              <a:t>info@aleron.ru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 Narrow" panose="020B0606020202030204" pitchFamily="34" charset="0"/>
              </a:rPr>
              <a:t>https://aleron-shop.ru/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Arial Narrow" panose="020B0606020202030204" pitchFamily="34" charset="0"/>
              </a:rPr>
              <a:t>Благодарим за внимание 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7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51" y="488373"/>
            <a:ext cx="9448259" cy="88540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Narrow" panose="020B0606020202030204" pitchFamily="34" charset="0"/>
              </a:rPr>
              <a:t>О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387" y="1246910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создана профессионалами,  имеющими успешный опыт  создания и формирования дистрибьютерских сетей. Мы строим свой бизнес, опираясь на успешный опыт специалистов и  выверенные решения. Начиная с мелкооптовых продаж, сегодня мы способны оказывать широкий спектр услуг по прямой дистрибуции и логистике продуктов питания, а также непродовольственных товаров, создавая собственный торговый отдел.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Выстроенные партнерские отношения позволяют нам осуществлять эксклюзивные программы по удержанию ценового колебания рынка, тем самым повышая интересы производителей предоставлять эксклюзивные права на реализацию своих марок и брендов силами нашей компании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>
                <a:latin typeface="Arial Narrow" panose="020B0606020202030204" pitchFamily="34" charset="0"/>
              </a:rPr>
              <a:t>А</a:t>
            </a:r>
            <a:r>
              <a:rPr lang="ru-RU" sz="2000" dirty="0" err="1" smtClean="0">
                <a:latin typeface="Arial Narrow" panose="020B0606020202030204" pitchFamily="34" charset="0"/>
              </a:rPr>
              <a:t>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 владеет Торговой маркой (ТД) АЛЕРОН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также работает  </a:t>
            </a:r>
            <a:r>
              <a:rPr lang="en-US" sz="2000" dirty="0" smtClean="0">
                <a:latin typeface="Arial Narrow" panose="020B0606020202030204" pitchFamily="34" charset="0"/>
              </a:rPr>
              <a:t>E-</a:t>
            </a:r>
            <a:r>
              <a:rPr lang="ru-RU" sz="2000" dirty="0" smtClean="0">
                <a:latin typeface="Arial Narrow" panose="020B0606020202030204" pitchFamily="34" charset="0"/>
              </a:rPr>
              <a:t> КОММЕРС (онлайн)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 </a:t>
            </a:r>
            <a:r>
              <a:rPr lang="ru-RU" sz="2000" dirty="0" smtClean="0">
                <a:latin typeface="Arial Narrow" panose="020B0606020202030204" pitchFamily="34" charset="0"/>
              </a:rPr>
              <a:t>работает под своей ТД АЛЕРОН на площадках </a:t>
            </a:r>
            <a:r>
              <a:rPr lang="ru-RU" sz="2000" dirty="0" err="1" smtClean="0">
                <a:latin typeface="Arial Narrow" panose="020B0606020202030204" pitchFamily="34" charset="0"/>
              </a:rPr>
              <a:t>маркетплейсов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МегаМаркет</a:t>
            </a:r>
            <a:r>
              <a:rPr lang="ru-RU" sz="2000" dirty="0" smtClean="0">
                <a:latin typeface="Arial Narrow" panose="020B0606020202030204" pitchFamily="34" charset="0"/>
              </a:rPr>
              <a:t> и Яндекс </a:t>
            </a:r>
            <a:r>
              <a:rPr lang="ru-RU" sz="2000" dirty="0" err="1" smtClean="0">
                <a:latin typeface="Arial Narrow" panose="020B0606020202030204" pitchFamily="34" charset="0"/>
              </a:rPr>
              <a:t>Маркет</a:t>
            </a:r>
            <a:r>
              <a:rPr lang="ru-RU" sz="2000" dirty="0" smtClean="0">
                <a:latin typeface="Arial Narrow" panose="020B0606020202030204" pitchFamily="34" charset="0"/>
              </a:rPr>
              <a:t>, в также на АВИТО.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 онлайн-торговлю осуществляет через свой интернет-магазин </a:t>
            </a:r>
            <a:r>
              <a:rPr lang="en-US" sz="2000" dirty="0">
                <a:latin typeface="Arial Narrow" panose="020B0606020202030204" pitchFamily="34" charset="0"/>
              </a:rPr>
              <a:t>https://aleron-shop.ru/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90" y="3053012"/>
            <a:ext cx="6286500" cy="3625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География деятельности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успешно ведет свою деятельность на территории Российской Федерации. 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В ближайшее  </a:t>
            </a:r>
            <a:r>
              <a:rPr lang="ru-RU" sz="2000" dirty="0" smtClean="0">
                <a:latin typeface="Arial Narrow" panose="020B0606020202030204" pitchFamily="34" charset="0"/>
              </a:rPr>
              <a:t>планируется </a:t>
            </a:r>
            <a:r>
              <a:rPr lang="ru-RU" sz="2000" dirty="0">
                <a:latin typeface="Arial Narrow" panose="020B0606020202030204" pitchFamily="34" charset="0"/>
              </a:rPr>
              <a:t>расширение деятельности на другие округа  и регионы России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Логистика осуществляется компанией Почта РФ (Договор логистики) и другими ТК.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51" y="394854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Ассортиментный портфель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433" y="1513898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На данный момент компания сделала упор на продвижение качественных продуктов питания, товаров бытовой </a:t>
            </a:r>
            <a:r>
              <a:rPr lang="ru-RU" sz="2000" dirty="0" smtClean="0">
                <a:latin typeface="Arial Narrow" panose="020B0606020202030204" pitchFamily="34" charset="0"/>
              </a:rPr>
              <a:t>химии и гигиены, средств для ухода за телом, косметика,  удобрения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Эксклюзивное направление – продукты питания из Персии (Иран)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Основное направление для торговых сетей - СТМ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ИП </a:t>
            </a:r>
            <a:r>
              <a:rPr lang="ru-RU" sz="2000" dirty="0" err="1" smtClean="0">
                <a:latin typeface="Arial Narrow" panose="020B0606020202030204" pitchFamily="34" charset="0"/>
              </a:rPr>
              <a:t>Апанащенко</a:t>
            </a:r>
            <a:r>
              <a:rPr lang="ru-RU" sz="2000" dirty="0" smtClean="0">
                <a:latin typeface="Arial Narrow" panose="020B0606020202030204" pitchFamily="34" charset="0"/>
              </a:rPr>
              <a:t> Н.И.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регулярно ведет мониторинг и расширение ассортимента в данных категориях товаров. Текущий ассортимент не ограничивает нас в структуре категорий, которая может быть дополнена любыми видами товаров.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Имея налаженные взаимоотношения с клиентами и опыт работы в продажах, мы знаем, как эффективно применить накопленные знания при работе с любым ассортиментом.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52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Структура нашей организации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484318"/>
              </p:ext>
            </p:extLst>
          </p:nvPr>
        </p:nvGraphicFramePr>
        <p:xfrm>
          <a:off x="1055688" y="1941095"/>
          <a:ext cx="9371012" cy="370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1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Работа с поставщиками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Мы работаем непосредственно с производителями различной категории товаров из России и Республики Беларусь. Текущими товарами для распространения являются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Колбасная продукция, Халяль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Вода </a:t>
            </a:r>
            <a:r>
              <a:rPr lang="ru-RU" sz="2000" dirty="0" err="1">
                <a:latin typeface="Arial Narrow" panose="020B0606020202030204" pitchFamily="34" charset="0"/>
              </a:rPr>
              <a:t>бутилированая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Бакалея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Кондитерские изделия из шоколада, муки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 err="1">
                <a:latin typeface="Arial Narrow" panose="020B0606020202030204" pitchFamily="34" charset="0"/>
              </a:rPr>
              <a:t>БАДы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Бытовая химия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</a:rPr>
              <a:t>Ассортимент расширяется в зависимости от текущих потребностей рынка.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Особенности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На начальном этапе оценивается спрос на продукцию поставщика, а так же рассматривается предварительная информация о производственных мощностях и возможностях.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С поставщиком заключается дистрибьютерское соглашение о поставке продукции. 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Для каждой категории товара разрабатывается минимальная ассортиментная матрица, которая обязательна для выполнения поставщиком. В данную матрицу попадают наиболее востребованные товары, что обеспечивает высокий интерес к продукции.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Торговая команда формирует заказ, заранее извещая о новых потребностях, используя в своей работе маркетинговые технологии.</a:t>
            </a:r>
          </a:p>
          <a:p>
            <a:pPr algn="just">
              <a:buFontTx/>
              <a:buChar char="-"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7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Наши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Собственное складское распределительное помещение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Логистика до </a:t>
            </a:r>
            <a:r>
              <a:rPr lang="ru-RU" sz="2000" dirty="0" smtClean="0">
                <a:latin typeface="Arial Narrow" panose="020B0606020202030204" pitchFamily="34" charset="0"/>
              </a:rPr>
              <a:t>РЦ </a:t>
            </a:r>
            <a:r>
              <a:rPr lang="ru-RU" sz="2000" dirty="0">
                <a:latin typeface="Arial Narrow" panose="020B0606020202030204" pitchFamily="34" charset="0"/>
              </a:rPr>
              <a:t>покупателя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Работа с ключевыми ритейлерами</a:t>
            </a:r>
            <a:r>
              <a:rPr lang="en-US" sz="2000" dirty="0">
                <a:latin typeface="Arial Narrow" panose="020B060602020203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«О</a:t>
            </a:r>
            <a:r>
              <a:rPr lang="en-US" sz="2000" dirty="0">
                <a:latin typeface="Arial Narrow" panose="020B0606020202030204" pitchFamily="34" charset="0"/>
              </a:rPr>
              <a:t>`</a:t>
            </a:r>
            <a:r>
              <a:rPr lang="ru-RU" sz="2000" dirty="0" err="1">
                <a:latin typeface="Arial Narrow" panose="020B0606020202030204" pitchFamily="34" charset="0"/>
              </a:rPr>
              <a:t>кей</a:t>
            </a:r>
            <a:r>
              <a:rPr lang="ru-RU" sz="2000" dirty="0">
                <a:latin typeface="Arial Narrow" panose="020B0606020202030204" pitchFamily="34" charset="0"/>
              </a:rPr>
              <a:t>»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«Лента»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«Дикси»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Пятёречка</a:t>
            </a:r>
            <a:r>
              <a:rPr lang="ru-RU" sz="2000" dirty="0">
                <a:latin typeface="Arial Narrow" panose="020B0606020202030204" pitchFamily="34" charset="0"/>
              </a:rPr>
              <a:t>»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Arial Narrow" panose="020B0606020202030204" pitchFamily="34" charset="0"/>
              </a:rPr>
              <a:t>Региональные сети.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7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22" y="998685"/>
            <a:ext cx="9448259" cy="81150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Сотрудничество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2054225"/>
            <a:ext cx="9371294" cy="35284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Несмотря на успешную работу и выстроенную систему продаж в нашей компании, мы ищем новые пути развития и нам необходимы новые интересные и востребованные торговые марки и бренды, как отечественного, так и импортного производства, не попадающие под </a:t>
            </a:r>
            <a:r>
              <a:rPr lang="ru-RU" sz="2000" dirty="0" err="1">
                <a:latin typeface="Arial Narrow" panose="020B0606020202030204" pitchFamily="34" charset="0"/>
              </a:rPr>
              <a:t>санкционный</a:t>
            </a:r>
            <a:r>
              <a:rPr lang="ru-RU" sz="2000" dirty="0">
                <a:latin typeface="Arial Narrow" panose="020B0606020202030204" pitchFamily="34" charset="0"/>
              </a:rPr>
              <a:t> список. Наши методы работы позволят вам эффективно выстроить  новые рынки сбыта вашей продукции и продавать ее там, где она действительно необходима и будет иметь спрос.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440"/>
            <a:ext cx="12192000" cy="2765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394854"/>
            <a:ext cx="78970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2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664</Words>
  <Application>Microsoft Office PowerPoint</Application>
  <PresentationFormat>Произвольный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ИП Апанащенко Н.И.</vt:lpstr>
      <vt:lpstr>О компании</vt:lpstr>
      <vt:lpstr>География деятельности компании</vt:lpstr>
      <vt:lpstr>Ассортиментный портфель</vt:lpstr>
      <vt:lpstr>Структура нашей организации</vt:lpstr>
      <vt:lpstr>Работа с поставщиками</vt:lpstr>
      <vt:lpstr>Особенности предложения</vt:lpstr>
      <vt:lpstr>Наши возможности</vt:lpstr>
      <vt:lpstr>Сотрудничество</vt:lpstr>
      <vt:lpstr>Иные услуги</vt:lpstr>
      <vt:lpstr>Наши координаты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ViDjY</dc:creator>
  <cp:lastModifiedBy>Admin</cp:lastModifiedBy>
  <cp:revision>79</cp:revision>
  <cp:lastPrinted>2021-04-25T22:17:26Z</cp:lastPrinted>
  <dcterms:created xsi:type="dcterms:W3CDTF">2021-04-22T11:43:05Z</dcterms:created>
  <dcterms:modified xsi:type="dcterms:W3CDTF">2023-10-09T15:43:26Z</dcterms:modified>
</cp:coreProperties>
</file>